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760B"/>
    <a:srgbClr val="67873F"/>
    <a:srgbClr val="FF6900"/>
    <a:srgbClr val="F9F9F9"/>
    <a:srgbClr val="0ACEFF"/>
    <a:srgbClr val="BDAC82"/>
    <a:srgbClr val="683C11"/>
    <a:srgbClr val="099F00"/>
    <a:srgbClr val="FF4F66"/>
    <a:srgbClr val="B6CD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61" autoAdjust="0"/>
    <p:restoredTop sz="94660"/>
  </p:normalViewPr>
  <p:slideViewPr>
    <p:cSldViewPr snapToGrid="0">
      <p:cViewPr varScale="1">
        <p:scale>
          <a:sx n="55" d="100"/>
          <a:sy n="55" d="100"/>
        </p:scale>
        <p:origin x="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0D0DA2-EDB2-4A3E-8175-34C300B2AEB6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46C8A-90CA-4D6C-B846-B71F6733D4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103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2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694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3778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1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5337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0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3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96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38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46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68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745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502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95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E46C8A-90CA-4D6C-B846-B71F6733D4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702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7B95-319A-47BC-8F19-306856B3C9D9}" type="datetimeFigureOut">
              <a:rPr lang="zh-CN" altLang="en-US" smtClean="0"/>
              <a:t>2022/2/9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8564-5E22-4236-90C0-7E85C43140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jpe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53" y="0"/>
            <a:ext cx="12405353" cy="69707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1553">
            <a:off x="6482139" y="4420592"/>
            <a:ext cx="4736372" cy="30465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7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947">
            <a:off x="-735626" y="4927599"/>
            <a:ext cx="583267" cy="409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2174">
            <a:off x="12295989" y="5663638"/>
            <a:ext cx="466376" cy="4366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1" y="991464"/>
            <a:ext cx="1487438" cy="1393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9" y="731606"/>
            <a:ext cx="1997731" cy="6239144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8302602" y="2087411"/>
            <a:ext cx="1540806" cy="1168595"/>
            <a:chOff x="8302602" y="2087411"/>
            <a:chExt cx="1540806" cy="1168595"/>
          </a:xfrm>
        </p:grpSpPr>
        <p:sp>
          <p:nvSpPr>
            <p:cNvPr id="18" name="圆角矩形 17"/>
            <p:cNvSpPr/>
            <p:nvPr/>
          </p:nvSpPr>
          <p:spPr>
            <a:xfrm rot="897728">
              <a:off x="8395962" y="2087411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854957">
              <a:off x="8302602" y="2117710"/>
              <a:ext cx="154080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rgbClr val="FF6900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5/5</a:t>
              </a:r>
              <a:endParaRPr lang="zh-CN" altLang="en-US" sz="6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67172" y="1678431"/>
            <a:ext cx="1354086" cy="1175828"/>
            <a:chOff x="3067172" y="1678431"/>
            <a:chExt cx="1354086" cy="1175828"/>
          </a:xfrm>
        </p:grpSpPr>
        <p:sp>
          <p:nvSpPr>
            <p:cNvPr id="15" name="圆角矩形 14"/>
            <p:cNvSpPr/>
            <p:nvPr/>
          </p:nvSpPr>
          <p:spPr>
            <a:xfrm rot="20821610">
              <a:off x="3067172" y="1678431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0718769">
              <a:off x="3373447" y="1746263"/>
              <a:ext cx="619080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099F00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L</a:t>
              </a:r>
              <a:endParaRPr lang="zh-CN" altLang="en-US" sz="6600" dirty="0">
                <a:solidFill>
                  <a:srgbClr val="099F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3782" y="2031260"/>
            <a:ext cx="1354086" cy="1168595"/>
            <a:chOff x="4763782" y="2031260"/>
            <a:chExt cx="1354086" cy="1168595"/>
          </a:xfrm>
        </p:grpSpPr>
        <p:sp>
          <p:nvSpPr>
            <p:cNvPr id="16" name="圆角矩形 15"/>
            <p:cNvSpPr/>
            <p:nvPr/>
          </p:nvSpPr>
          <p:spPr>
            <a:xfrm rot="897728">
              <a:off x="4763782" y="2031260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987423">
              <a:off x="5039864" y="2065001"/>
              <a:ext cx="77457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FFC000"/>
                  </a:solidFill>
                  <a:ea typeface="方正少儿简体" panose="03000509000000000000" pitchFamily="65" charset="-122"/>
                </a:rPr>
                <a:t>Ớ</a:t>
              </a:r>
              <a:endParaRPr lang="zh-CN" altLang="en-US" sz="66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45751" y="1967332"/>
            <a:ext cx="1354086" cy="1178086"/>
            <a:chOff x="6545751" y="1967332"/>
            <a:chExt cx="1354086" cy="1178086"/>
          </a:xfrm>
        </p:grpSpPr>
        <p:sp>
          <p:nvSpPr>
            <p:cNvPr id="17" name="圆角矩形 16"/>
            <p:cNvSpPr/>
            <p:nvPr/>
          </p:nvSpPr>
          <p:spPr>
            <a:xfrm rot="20821610">
              <a:off x="6545751" y="1967332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0892565">
              <a:off x="6874776" y="2037422"/>
              <a:ext cx="702436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6600" dirty="0">
                  <a:solidFill>
                    <a:srgbClr val="FF4F66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P</a:t>
              </a:r>
              <a:endParaRPr lang="zh-CN" altLang="en-US" sz="6600" dirty="0">
                <a:solidFill>
                  <a:srgbClr val="FF4F66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 rot="18455707">
            <a:off x="2709943" y="1804998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20118966">
            <a:off x="4635925" y="1816637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1119809">
            <a:off x="7357675" y="1852964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20691888">
            <a:off x="9084817" y="2014730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615145" y="3861896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Giáo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240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Viên</a:t>
            </a:r>
            <a:r>
              <a:rPr lang="en-US" altLang="zh-CN" sz="24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:</a:t>
            </a:r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30" name="纯音乐 - 轻快儿童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76620" y="-137193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3.7037E-7 L -1.875E-6 0.00023 L 0.00834 -0.00556 C 0.01042 -0.00694 0.01459 -0.00926 0.01459 -0.00903 C 0.02474 -0.0088 0.03477 -0.00926 0.04479 -0.00741 C 0.04597 -0.00741 0.04675 -0.00486 0.04792 -0.0037 C 0.0487 -0.00301 0.04987 -0.00255 0.05104 -0.00185 C 0.05313 0.00995 0.05013 -0.00139 0.05521 0.00556 C 0.05729 0.00856 0.05977 0.01227 0.06133 0.01667 C 0.06511 0.02685 0.06133 0.01806 0.06667 0.02593 C 0.06771 0.02755 0.06862 0.02963 0.06979 0.03148 C 0.0711 0.03333 0.07253 0.03518 0.07396 0.03704 C 0.07487 0.03819 0.07604 0.03912 0.07696 0.04074 C 0.07813 0.04236 0.07904 0.04444 0.08021 0.0463 C 0.08203 0.04884 0.08529 0.05208 0.0875 0.0537 C 0.08998 0.05556 0.09206 0.05602 0.09479 0.05741 C 0.09584 0.05787 0.09675 0.05856 0.09792 0.05926 L 0.15104 0.05741 C 0.15326 0.05718 0.15807 0.0544 0.16042 0.0537 C 0.16237 0.05278 0.16459 0.05255 0.16667 0.05185 C 0.16875 0.05069 0.17071 0.04907 0.17292 0.04815 L 0.17696 0.0463 C 0.17813 0.04444 0.17891 0.04213 0.18021 0.04074 C 0.18112 0.03958 0.18229 0.03958 0.18334 0.03889 C 0.19037 0.03241 0.1819 0.03704 0.19063 0.03333 C 0.21849 0.03657 0.1987 0.03194 0.20938 0.03704 C 0.21211 0.03819 0.21771 0.04074 0.21771 0.04097 C 0.23151 0.05718 0.21094 0.03333 0.22396 0.0463 C 0.23334 0.05556 0.22722 0.05023 0.23334 0.05926 C 0.23425 0.06065 0.23542 0.06134 0.23646 0.06296 C 0.23737 0.06458 0.23828 0.0669 0.23946 0.06852 C 0.24141 0.07106 0.24375 0.07338 0.24571 0.07593 L 0.24883 0.07963 C 0.25 0.08079 0.25078 0.08264 0.25209 0.08333 C 0.25482 0.08449 0.25755 0.08634 0.26029 0.08704 C 0.27774 0.09074 0.26589 0.08843 0.29584 0.09259 C 0.29922 0.0919 0.30274 0.09167 0.30625 0.09074 C 0.30729 0.09028 0.30847 0.08981 0.30938 0.08889 C 0.31094 0.08681 0.31211 0.0838 0.31354 0.08148 C 0.31498 0.07315 0.3138 0.07639 0.31875 0.07037 C 0.32071 0.06759 0.325 0.06296 0.325 0.06319 C 0.34779 0.06366 0.36485 0.04421 0.37696 0.07037 C 0.37774 0.07199 0.37852 0.07384 0.37917 0.07593 C 0.38177 0.08542 0.37813 0.07778 0.38229 0.08518 " pathEditMode="relative" rAng="0" ptsTypes="AAAAAAAAAAAAAAAAAAAAAAAAAAAAAAAAAAAAAAAAAAAA">
                                          <p:cBhvr>
                                            <p:cTn id="23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1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11111E-6 L -4.16667E-6 0.00023 C -0.00286 0.00417 -0.00729 0.01273 -0.01145 0.01481 C -0.01393 0.01597 -0.0164 0.01597 -0.01875 0.01667 C -0.01979 0.01782 -0.02083 0.01944 -0.02187 0.02037 C -0.02474 0.02245 -0.03255 0.02361 -0.03437 0.02407 C -0.03541 0.02454 -0.03645 0.02523 -0.0375 0.02592 C -0.05612 0.03518 -0.07005 0.02662 -0.09375 0.02592 C -0.10169 0.02106 -0.09192 0.02755 -0.1 0.02037 C -0.10104 0.01944 -0.10221 0.01921 -0.10312 0.01852 C -0.1108 0.0125 -0.1039 0.0162 -0.11145 0.01296 C -0.1207 0.00185 -0.10599 0.01875 -0.12083 0.00555 C -0.12369 0.00301 -0.12669 0.00116 -0.12916 -0.00185 C -0.1302 -0.00324 -0.13125 -0.00463 -0.13229 -0.00556 C -0.13398 -0.00718 -0.13815 -0.00857 -0.13958 -0.00926 C -0.15013 -0.01458 -0.13385 -0.00718 -0.14687 -0.01296 C -0.15286 -0.0125 -0.15885 -0.01273 -0.16458 -0.01111 C -0.16679 -0.01065 -0.1694 -0.0037 -0.17083 -0.00185 C -0.17187 -0.00093 -0.17291 -0.0007 -0.17395 1.11111E-6 C -0.175 0.00185 -0.17604 0.00393 -0.17708 0.00555 C -0.17916 0.0081 -0.18333 0.01296 -0.18333 0.01319 C -0.18619 0.0206 -0.18567 0.02037 -0.19166 0.02592 L -0.19583 0.02963 " pathEditMode="relative" rAng="0" ptsTypes="AAAAAAAAAAAAAAAAAAAAAAA">
                                          <p:cBhvr>
                                            <p:cTn id="25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792" y="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4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9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4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3.7037E-7 L -1.875E-6 0.00023 L 0.00834 -0.00556 C 0.01042 -0.00694 0.01459 -0.00926 0.01459 -0.00903 C 0.02474 -0.0088 0.03477 -0.00926 0.04479 -0.00741 C 0.04597 -0.00741 0.04675 -0.00486 0.04792 -0.0037 C 0.0487 -0.00301 0.04987 -0.00255 0.05104 -0.00185 C 0.05313 0.00995 0.05013 -0.00139 0.05521 0.00556 C 0.05729 0.00856 0.05977 0.01227 0.06133 0.01667 C 0.06511 0.02685 0.06133 0.01806 0.06667 0.02593 C 0.06771 0.02755 0.06862 0.02963 0.06979 0.03148 C 0.0711 0.03333 0.07253 0.03518 0.07396 0.03704 C 0.07487 0.03819 0.07604 0.03912 0.07696 0.04074 C 0.07813 0.04236 0.07904 0.04444 0.08021 0.0463 C 0.08203 0.04884 0.08529 0.05208 0.0875 0.0537 C 0.08998 0.05556 0.09206 0.05602 0.09479 0.05741 C 0.09584 0.05787 0.09675 0.05856 0.09792 0.05926 L 0.15104 0.05741 C 0.15326 0.05718 0.15807 0.0544 0.16042 0.0537 C 0.16237 0.05278 0.16459 0.05255 0.16667 0.05185 C 0.16875 0.05069 0.17071 0.04907 0.17292 0.04815 L 0.17696 0.0463 C 0.17813 0.04444 0.17891 0.04213 0.18021 0.04074 C 0.18112 0.03958 0.18229 0.03958 0.18334 0.03889 C 0.19037 0.03241 0.1819 0.03704 0.19063 0.03333 C 0.21849 0.03657 0.1987 0.03194 0.20938 0.03704 C 0.21211 0.03819 0.21771 0.04074 0.21771 0.04097 C 0.23151 0.05718 0.21094 0.03333 0.22396 0.0463 C 0.23334 0.05556 0.22722 0.05023 0.23334 0.05926 C 0.23425 0.06065 0.23542 0.06134 0.23646 0.06296 C 0.23737 0.06458 0.23828 0.0669 0.23946 0.06852 C 0.24141 0.07106 0.24375 0.07338 0.24571 0.07593 L 0.24883 0.07963 C 0.25 0.08079 0.25078 0.08264 0.25209 0.08333 C 0.25482 0.08449 0.25755 0.08634 0.26029 0.08704 C 0.27774 0.09074 0.26589 0.08843 0.29584 0.09259 C 0.29922 0.0919 0.30274 0.09167 0.30625 0.09074 C 0.30729 0.09028 0.30847 0.08981 0.30938 0.08889 C 0.31094 0.08681 0.31211 0.0838 0.31354 0.08148 C 0.31498 0.07315 0.3138 0.07639 0.31875 0.07037 C 0.32071 0.06759 0.325 0.06296 0.325 0.06319 C 0.34779 0.06366 0.36485 0.04421 0.37696 0.07037 C 0.37774 0.07199 0.37852 0.07384 0.37917 0.07593 C 0.38177 0.08542 0.37813 0.07778 0.38229 0.08518 " pathEditMode="relative" rAng="0" ptsTypes="AAAAAAAAAAAAAAAAAAAAAAAAAAAAAAAAAAAAAAAAAAAA">
                                          <p:cBhvr>
                                            <p:cTn id="23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9115" y="4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16667E-6 1.11111E-6 L -4.16667E-6 0.00023 C -0.00286 0.00417 -0.00729 0.01273 -0.01145 0.01481 C -0.01393 0.01597 -0.0164 0.01597 -0.01875 0.01667 C -0.01979 0.01782 -0.02083 0.01944 -0.02187 0.02037 C -0.02474 0.02245 -0.03255 0.02361 -0.03437 0.02407 C -0.03541 0.02454 -0.03645 0.02523 -0.0375 0.02592 C -0.05612 0.03518 -0.07005 0.02662 -0.09375 0.02592 C -0.10169 0.02106 -0.09192 0.02755 -0.1 0.02037 C -0.10104 0.01944 -0.10221 0.01921 -0.10312 0.01852 C -0.1108 0.0125 -0.1039 0.0162 -0.11145 0.01296 C -0.1207 0.00185 -0.10599 0.01875 -0.12083 0.00555 C -0.12369 0.00301 -0.12669 0.00116 -0.12916 -0.00185 C -0.1302 -0.00324 -0.13125 -0.00463 -0.13229 -0.00556 C -0.13398 -0.00718 -0.13815 -0.00857 -0.13958 -0.00926 C -0.15013 -0.01458 -0.13385 -0.00718 -0.14687 -0.01296 C -0.15286 -0.0125 -0.15885 -0.01273 -0.16458 -0.01111 C -0.16679 -0.01065 -0.1694 -0.0037 -0.17083 -0.00185 C -0.17187 -0.00093 -0.17291 -0.0007 -0.17395 1.11111E-6 C -0.175 0.00185 -0.17604 0.00393 -0.17708 0.00555 C -0.17916 0.0081 -0.18333 0.01296 -0.18333 0.01319 C -0.18619 0.0206 -0.18567 0.02037 -0.19166 0.02592 L -0.19583 0.02963 " pathEditMode="relative" rAng="0" ptsTypes="AAAAAAAAAAAAAAAAAAAAAAA">
                                          <p:cBhvr>
                                            <p:cTn id="25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792" y="85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4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7" fill="hold">
                          <p:stCondLst>
                            <p:cond delay="indefinite"/>
                          </p:stCondLst>
                          <p:childTnLst>
                            <p:par>
                              <p:cTn id="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91" dur="125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100">
                    <p:cTn id="9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0"/>
                    </p:tgtEl>
                  </p:cMediaNode>
                </p:audio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192488" y="1740363"/>
            <a:ext cx="4893861" cy="734712"/>
            <a:chOff x="5192488" y="1740363"/>
            <a:chExt cx="4893861" cy="734712"/>
          </a:xfrm>
        </p:grpSpPr>
        <p:grpSp>
          <p:nvGrpSpPr>
            <p:cNvPr id="35" name="组合 34"/>
            <p:cNvGrpSpPr/>
            <p:nvPr/>
          </p:nvGrpSpPr>
          <p:grpSpPr>
            <a:xfrm>
              <a:off x="7507332" y="2074792"/>
              <a:ext cx="2579017" cy="400283"/>
              <a:chOff x="7559696" y="2534704"/>
              <a:chExt cx="2816204" cy="437096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39" name="直接连接符 38"/>
              <p:cNvCxnSpPr/>
              <p:nvPr/>
            </p:nvCxnSpPr>
            <p:spPr>
              <a:xfrm flipV="1">
                <a:off x="10375900" y="2590278"/>
                <a:ext cx="0" cy="381522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7616847" y="2590278"/>
                <a:ext cx="2759053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椭圆 44"/>
              <p:cNvSpPr/>
              <p:nvPr/>
            </p:nvSpPr>
            <p:spPr>
              <a:xfrm>
                <a:off x="7559696" y="2534704"/>
                <a:ext cx="111147" cy="11114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少儿简体" panose="03000509000000000000" pitchFamily="65" charset="-122"/>
                  <a:ea typeface="方正少儿简体" panose="03000509000000000000" pitchFamily="65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5192488" y="1740363"/>
              <a:ext cx="2241180" cy="647255"/>
              <a:chOff x="5389448" y="2169518"/>
              <a:chExt cx="2447297" cy="706782"/>
            </a:xfrm>
          </p:grpSpPr>
          <p:sp>
            <p:nvSpPr>
              <p:cNvPr id="37" name="文本框 6"/>
              <p:cNvSpPr>
                <a:spLocks noChangeArrowheads="1"/>
              </p:cNvSpPr>
              <p:nvPr/>
            </p:nvSpPr>
            <p:spPr bwMode="auto">
              <a:xfrm>
                <a:off x="6731607" y="2169518"/>
                <a:ext cx="1105138" cy="369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595959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38" name="矩形 7"/>
              <p:cNvSpPr>
                <a:spLocks noChangeArrowheads="1"/>
              </p:cNvSpPr>
              <p:nvPr/>
            </p:nvSpPr>
            <p:spPr bwMode="auto">
              <a:xfrm>
                <a:off x="5389448" y="2439392"/>
                <a:ext cx="2417256" cy="436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endParaRPr lang="zh-CN" altLang="en-US" sz="105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437566" y="2531603"/>
            <a:ext cx="4793674" cy="771903"/>
            <a:chOff x="4437566" y="2531603"/>
            <a:chExt cx="4793674" cy="771903"/>
          </a:xfrm>
        </p:grpSpPr>
        <p:grpSp>
          <p:nvGrpSpPr>
            <p:cNvPr id="51" name="组合 50"/>
            <p:cNvGrpSpPr/>
            <p:nvPr/>
          </p:nvGrpSpPr>
          <p:grpSpPr>
            <a:xfrm>
              <a:off x="6652223" y="2903223"/>
              <a:ext cx="2579017" cy="400283"/>
              <a:chOff x="7559696" y="2534704"/>
              <a:chExt cx="2816204" cy="437096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67" name="直接连接符 66"/>
              <p:cNvCxnSpPr/>
              <p:nvPr/>
            </p:nvCxnSpPr>
            <p:spPr>
              <a:xfrm flipV="1">
                <a:off x="10375900" y="2590278"/>
                <a:ext cx="0" cy="381522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/>
              <p:nvPr/>
            </p:nvCxnSpPr>
            <p:spPr>
              <a:xfrm>
                <a:off x="7616847" y="2590278"/>
                <a:ext cx="2759053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椭圆 68"/>
              <p:cNvSpPr/>
              <p:nvPr/>
            </p:nvSpPr>
            <p:spPr>
              <a:xfrm>
                <a:off x="7559696" y="2534704"/>
                <a:ext cx="111147" cy="11114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少儿简体" panose="03000509000000000000" pitchFamily="65" charset="-122"/>
                  <a:ea typeface="方正少儿简体" panose="03000509000000000000" pitchFamily="65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4437566" y="2531603"/>
              <a:ext cx="2192859" cy="647256"/>
              <a:chOff x="4565097" y="3033527"/>
              <a:chExt cx="2394532" cy="706782"/>
            </a:xfrm>
          </p:grpSpPr>
          <p:sp>
            <p:nvSpPr>
              <p:cNvPr id="65" name="文本框 6"/>
              <p:cNvSpPr>
                <a:spLocks noChangeArrowheads="1"/>
              </p:cNvSpPr>
              <p:nvPr/>
            </p:nvSpPr>
            <p:spPr bwMode="auto">
              <a:xfrm>
                <a:off x="5854491" y="3033527"/>
                <a:ext cx="1105138" cy="369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595959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66" name="矩形 7"/>
              <p:cNvSpPr>
                <a:spLocks noChangeArrowheads="1"/>
              </p:cNvSpPr>
              <p:nvPr/>
            </p:nvSpPr>
            <p:spPr bwMode="auto">
              <a:xfrm>
                <a:off x="4565097" y="3303402"/>
                <a:ext cx="2354091" cy="436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endParaRPr lang="zh-CN" altLang="en-US" sz="105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3291334" y="3293259"/>
            <a:ext cx="4814184" cy="641232"/>
            <a:chOff x="3291334" y="3293259"/>
            <a:chExt cx="4814184" cy="641232"/>
          </a:xfrm>
        </p:grpSpPr>
        <p:grpSp>
          <p:nvGrpSpPr>
            <p:cNvPr id="71" name="组合 70"/>
            <p:cNvGrpSpPr/>
            <p:nvPr/>
          </p:nvGrpSpPr>
          <p:grpSpPr>
            <a:xfrm>
              <a:off x="5526500" y="3529841"/>
              <a:ext cx="2579018" cy="400283"/>
              <a:chOff x="7559696" y="2534704"/>
              <a:chExt cx="2816204" cy="437096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75" name="直接连接符 74"/>
              <p:cNvCxnSpPr/>
              <p:nvPr/>
            </p:nvCxnSpPr>
            <p:spPr>
              <a:xfrm flipV="1">
                <a:off x="10375900" y="2590278"/>
                <a:ext cx="0" cy="381522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>
                <a:off x="7616847" y="2590278"/>
                <a:ext cx="2759053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椭圆 76"/>
              <p:cNvSpPr/>
              <p:nvPr/>
            </p:nvSpPr>
            <p:spPr>
              <a:xfrm>
                <a:off x="7559696" y="2534704"/>
                <a:ext cx="111147" cy="11114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少儿简体" panose="03000509000000000000" pitchFamily="65" charset="-122"/>
                  <a:ea typeface="方正少儿简体" panose="03000509000000000000" pitchFamily="65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3291334" y="3293259"/>
              <a:ext cx="2592974" cy="641232"/>
              <a:chOff x="3313449" y="3865232"/>
              <a:chExt cx="2831444" cy="700205"/>
            </a:xfrm>
          </p:grpSpPr>
          <p:sp>
            <p:nvSpPr>
              <p:cNvPr id="73" name="文本框 6"/>
              <p:cNvSpPr>
                <a:spLocks noChangeArrowheads="1"/>
              </p:cNvSpPr>
              <p:nvPr/>
            </p:nvSpPr>
            <p:spPr bwMode="auto">
              <a:xfrm>
                <a:off x="4565099" y="3865232"/>
                <a:ext cx="1579794" cy="369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595959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74" name="矩形 7"/>
              <p:cNvSpPr>
                <a:spLocks noChangeArrowheads="1"/>
              </p:cNvSpPr>
              <p:nvPr/>
            </p:nvSpPr>
            <p:spPr bwMode="auto">
              <a:xfrm>
                <a:off x="3313449" y="4128529"/>
                <a:ext cx="2341527" cy="436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endParaRPr lang="zh-CN" altLang="en-US" sz="105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1429250" y="4189698"/>
            <a:ext cx="4643100" cy="647257"/>
            <a:chOff x="1429250" y="4189698"/>
            <a:chExt cx="4643100" cy="647257"/>
          </a:xfrm>
        </p:grpSpPr>
        <p:grpSp>
          <p:nvGrpSpPr>
            <p:cNvPr id="79" name="组合 78"/>
            <p:cNvGrpSpPr/>
            <p:nvPr/>
          </p:nvGrpSpPr>
          <p:grpSpPr>
            <a:xfrm>
              <a:off x="3493332" y="4411126"/>
              <a:ext cx="2579018" cy="400283"/>
              <a:chOff x="7559696" y="2534704"/>
              <a:chExt cx="2816204" cy="437096"/>
            </a:xfrm>
            <a:solidFill>
              <a:schemeClr val="bg1">
                <a:lumMod val="95000"/>
              </a:schemeClr>
            </a:solidFill>
          </p:grpSpPr>
          <p:cxnSp>
            <p:nvCxnSpPr>
              <p:cNvPr id="83" name="直接连接符 82"/>
              <p:cNvCxnSpPr/>
              <p:nvPr/>
            </p:nvCxnSpPr>
            <p:spPr>
              <a:xfrm flipV="1">
                <a:off x="10375900" y="2590278"/>
                <a:ext cx="0" cy="381522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>
                <a:off x="7616847" y="2590278"/>
                <a:ext cx="2759053" cy="0"/>
              </a:xfrm>
              <a:prstGeom prst="line">
                <a:avLst/>
              </a:prstGeom>
              <a:grpFill/>
              <a:ln w="1270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椭圆 84"/>
              <p:cNvSpPr/>
              <p:nvPr/>
            </p:nvSpPr>
            <p:spPr>
              <a:xfrm>
                <a:off x="7559696" y="2534704"/>
                <a:ext cx="111147" cy="111147"/>
              </a:xfrm>
              <a:prstGeom prst="ellipse">
                <a:avLst/>
              </a:prstGeom>
              <a:grp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方正少儿简体" panose="03000509000000000000" pitchFamily="65" charset="-122"/>
                  <a:ea typeface="方正少儿简体" panose="03000509000000000000" pitchFamily="65" charset="-122"/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1429250" y="4189698"/>
              <a:ext cx="2555178" cy="647257"/>
              <a:chOff x="1280113" y="4844110"/>
              <a:chExt cx="2790172" cy="706783"/>
            </a:xfrm>
          </p:grpSpPr>
          <p:sp>
            <p:nvSpPr>
              <p:cNvPr id="81" name="文本框 6"/>
              <p:cNvSpPr>
                <a:spLocks noChangeArrowheads="1"/>
              </p:cNvSpPr>
              <p:nvPr/>
            </p:nvSpPr>
            <p:spPr bwMode="auto">
              <a:xfrm>
                <a:off x="2382241" y="4844110"/>
                <a:ext cx="1688044" cy="369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lvl="0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6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595959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添加标题</a:t>
                </a:r>
              </a:p>
            </p:txBody>
          </p:sp>
          <p:sp>
            <p:nvSpPr>
              <p:cNvPr id="82" name="矩形 7"/>
              <p:cNvSpPr>
                <a:spLocks noChangeArrowheads="1"/>
              </p:cNvSpPr>
              <p:nvPr/>
            </p:nvSpPr>
            <p:spPr bwMode="auto">
              <a:xfrm>
                <a:off x="1280113" y="5113986"/>
                <a:ext cx="2203069" cy="436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endParaRPr lang="zh-CN" altLang="en-US" sz="105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3493332" y="2125686"/>
            <a:ext cx="6994900" cy="3367794"/>
            <a:chOff x="3493332" y="2125686"/>
            <a:chExt cx="6994900" cy="3367794"/>
          </a:xfrm>
        </p:grpSpPr>
        <p:sp>
          <p:nvSpPr>
            <p:cNvPr id="30" name="Freeform 5"/>
            <p:cNvSpPr>
              <a:spLocks noChangeArrowheads="1"/>
            </p:cNvSpPr>
            <p:nvPr/>
          </p:nvSpPr>
          <p:spPr bwMode="auto">
            <a:xfrm>
              <a:off x="3493332" y="4360891"/>
              <a:ext cx="4066337" cy="1084287"/>
            </a:xfrm>
            <a:custGeom>
              <a:avLst/>
              <a:gdLst>
                <a:gd name="T0" fmla="*/ 0 w 251"/>
                <a:gd name="T1" fmla="*/ 2147483647 h 67"/>
                <a:gd name="T2" fmla="*/ 0 w 251"/>
                <a:gd name="T3" fmla="*/ 2147483647 h 67"/>
                <a:gd name="T4" fmla="*/ 2147483647 w 251"/>
                <a:gd name="T5" fmla="*/ 2147483647 h 67"/>
                <a:gd name="T6" fmla="*/ 2147483647 w 251"/>
                <a:gd name="T7" fmla="*/ 0 h 67"/>
                <a:gd name="T8" fmla="*/ 0 w 251"/>
                <a:gd name="T9" fmla="*/ 2147483647 h 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1"/>
                <a:gd name="T16" fmla="*/ 0 h 67"/>
                <a:gd name="T17" fmla="*/ 251 w 251"/>
                <a:gd name="T18" fmla="*/ 67 h 6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1" h="67">
                  <a:moveTo>
                    <a:pt x="0" y="67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78" y="38"/>
                    <a:pt x="92" y="62"/>
                    <a:pt x="0" y="67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6"/>
            <p:cNvSpPr>
              <a:spLocks noChangeArrowheads="1"/>
            </p:cNvSpPr>
            <p:nvPr/>
          </p:nvSpPr>
          <p:spPr bwMode="auto">
            <a:xfrm>
              <a:off x="7624278" y="3777355"/>
              <a:ext cx="955003" cy="1667821"/>
            </a:xfrm>
            <a:custGeom>
              <a:avLst/>
              <a:gdLst>
                <a:gd name="T0" fmla="*/ 0 w 59"/>
                <a:gd name="T1" fmla="*/ 2147483647 h 103"/>
                <a:gd name="T2" fmla="*/ 0 w 59"/>
                <a:gd name="T3" fmla="*/ 2147483647 h 103"/>
                <a:gd name="T4" fmla="*/ 2147483647 w 59"/>
                <a:gd name="T5" fmla="*/ 2147483647 h 103"/>
                <a:gd name="T6" fmla="*/ 2147483647 w 59"/>
                <a:gd name="T7" fmla="*/ 0 h 103"/>
                <a:gd name="T8" fmla="*/ 0 w 59"/>
                <a:gd name="T9" fmla="*/ 2147483647 h 1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103"/>
                <a:gd name="T17" fmla="*/ 59 w 59"/>
                <a:gd name="T18" fmla="*/ 103 h 1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103">
                  <a:moveTo>
                    <a:pt x="0" y="36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41" y="13"/>
                    <a:pt x="21" y="25"/>
                    <a:pt x="0" y="36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7"/>
            <p:cNvSpPr>
              <a:spLocks noChangeArrowheads="1"/>
            </p:cNvSpPr>
            <p:nvPr/>
          </p:nvSpPr>
          <p:spPr bwMode="auto">
            <a:xfrm>
              <a:off x="9923961" y="2125686"/>
              <a:ext cx="502740" cy="3319490"/>
            </a:xfrm>
            <a:custGeom>
              <a:avLst/>
              <a:gdLst>
                <a:gd name="T0" fmla="*/ 2147483647 w 31"/>
                <a:gd name="T1" fmla="*/ 0 h 205"/>
                <a:gd name="T2" fmla="*/ 2147483647 w 31"/>
                <a:gd name="T3" fmla="*/ 0 h 205"/>
                <a:gd name="T4" fmla="*/ 0 w 31"/>
                <a:gd name="T5" fmla="*/ 2147483647 h 205"/>
                <a:gd name="T6" fmla="*/ 0 w 31"/>
                <a:gd name="T7" fmla="*/ 2147483647 h 205"/>
                <a:gd name="T8" fmla="*/ 2147483647 w 31"/>
                <a:gd name="T9" fmla="*/ 2147483647 h 205"/>
                <a:gd name="T10" fmla="*/ 2147483647 w 31"/>
                <a:gd name="T11" fmla="*/ 0 h 2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"/>
                <a:gd name="T19" fmla="*/ 0 h 205"/>
                <a:gd name="T20" fmla="*/ 31 w 31"/>
                <a:gd name="T21" fmla="*/ 205 h 2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" h="205">
                  <a:moveTo>
                    <a:pt x="31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0" y="13"/>
                    <a:pt x="11" y="25"/>
                    <a:pt x="0" y="3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1" y="205"/>
                    <a:pt x="31" y="205"/>
                    <a:pt x="31" y="205"/>
                  </a:cubicBezTo>
                  <a:lnTo>
                    <a:pt x="31" y="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8"/>
            <p:cNvSpPr>
              <a:spLocks noChangeArrowheads="1"/>
            </p:cNvSpPr>
            <p:nvPr/>
          </p:nvSpPr>
          <p:spPr bwMode="auto">
            <a:xfrm>
              <a:off x="8662063" y="2709223"/>
              <a:ext cx="1197289" cy="2735955"/>
            </a:xfrm>
            <a:custGeom>
              <a:avLst/>
              <a:gdLst>
                <a:gd name="T0" fmla="*/ 0 w 74"/>
                <a:gd name="T1" fmla="*/ 2147483647 h 169"/>
                <a:gd name="T2" fmla="*/ 0 w 74"/>
                <a:gd name="T3" fmla="*/ 2147483647 h 169"/>
                <a:gd name="T4" fmla="*/ 2147483647 w 74"/>
                <a:gd name="T5" fmla="*/ 2147483647 h 169"/>
                <a:gd name="T6" fmla="*/ 2147483647 w 74"/>
                <a:gd name="T7" fmla="*/ 0 h 169"/>
                <a:gd name="T8" fmla="*/ 0 w 74"/>
                <a:gd name="T9" fmla="*/ 2147483647 h 1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"/>
                <a:gd name="T16" fmla="*/ 0 h 169"/>
                <a:gd name="T17" fmla="*/ 74 w 74"/>
                <a:gd name="T18" fmla="*/ 169 h 16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" h="169">
                  <a:moveTo>
                    <a:pt x="0" y="66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74" y="169"/>
                    <a:pt x="74" y="169"/>
                    <a:pt x="74" y="169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52" y="24"/>
                    <a:pt x="28" y="47"/>
                    <a:pt x="0" y="66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73453" y="4385484"/>
              <a:ext cx="63030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1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7818168" y="4205258"/>
              <a:ext cx="63030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2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8920562" y="3728363"/>
              <a:ext cx="58541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3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9873961" y="2791715"/>
              <a:ext cx="61427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4</a:t>
              </a:r>
              <a:endParaRPr lang="zh-CN" altLang="en-US" sz="66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429" y="694585"/>
            <a:ext cx="3619500" cy="266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2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0" dur="2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5" dur="10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0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" presetClass="entr" presetSubtype="12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1974521" y="2142682"/>
            <a:ext cx="2940637" cy="2848626"/>
            <a:chOff x="2298113" y="1244599"/>
            <a:chExt cx="2048294" cy="1984204"/>
          </a:xfrm>
        </p:grpSpPr>
        <p:sp>
          <p:nvSpPr>
            <p:cNvPr id="48" name="矩形 47"/>
            <p:cNvSpPr/>
            <p:nvPr/>
          </p:nvSpPr>
          <p:spPr>
            <a:xfrm>
              <a:off x="2298113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2411724" y="1336296"/>
              <a:ext cx="1808372" cy="1779574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574800" y="1471048"/>
            <a:ext cx="8978900" cy="4038600"/>
          </a:xfrm>
          <a:prstGeom prst="rect">
            <a:avLst/>
          </a:prstGeom>
          <a:noFill/>
          <a:ln w="12700">
            <a:solidFill>
              <a:srgbClr val="F9F9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897469" y="1887816"/>
            <a:ext cx="3383898" cy="699077"/>
            <a:chOff x="2237048" y="1058849"/>
            <a:chExt cx="2352344" cy="485969"/>
          </a:xfrm>
          <a:solidFill>
            <a:schemeClr val="bg1">
              <a:lumMod val="95000"/>
              <a:alpha val="75000"/>
            </a:schemeClr>
          </a:solidFill>
        </p:grpSpPr>
        <p:sp>
          <p:nvSpPr>
            <p:cNvPr id="52" name="矩形 51"/>
            <p:cNvSpPr/>
            <p:nvPr/>
          </p:nvSpPr>
          <p:spPr>
            <a:xfrm rot="18455707">
              <a:off x="2070369" y="122552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 rot="2296509">
              <a:off x="4103423" y="118534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6232762" y="1717881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</a:t>
            </a:r>
          </a:p>
        </p:txBody>
      </p:sp>
      <p:sp>
        <p:nvSpPr>
          <p:cNvPr id="17" name="矩形 16"/>
          <p:cNvSpPr/>
          <p:nvPr/>
        </p:nvSpPr>
        <p:spPr>
          <a:xfrm>
            <a:off x="5274226" y="2229341"/>
            <a:ext cx="516274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rPr>
              <a:t>此处添加详细文本描述，建议与标题相关并符合整体语言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rPr>
              <a:t>此处添加详细文本描述，建议与标题相关并符合整体语言此处添加详细文本描述，建议与标题相关并符合整体语言此处添加详细文本描述，建议与标题相关并符合整体语言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rPr>
              <a:t>此处添加详细文本描述，建议与标题相关并符合整体语言此处添加详细文本描述，建议与标题相关并符合整体语言</a:t>
            </a:r>
          </a:p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endParaRPr lang="zh-CN" altLang="en-US" dirty="0">
              <a:solidFill>
                <a:schemeClr val="bg1">
                  <a:lumMod val="95000"/>
                </a:schemeClr>
              </a:solidFill>
              <a:uFill>
                <a:solidFill>
                  <a:srgbClr val="808080"/>
                </a:solidFill>
              </a:uFill>
              <a:latin typeface="方正少儿简体" panose="03000509000000000000" pitchFamily="65" charset="-122"/>
              <a:ea typeface="方正少儿简体" panose="03000509000000000000" pitchFamily="65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endParaRPr lang="zh-CN" altLang="en-US" sz="1600" dirty="0">
              <a:solidFill>
                <a:schemeClr val="bg1">
                  <a:lumMod val="95000"/>
                </a:schemeClr>
              </a:solidFill>
              <a:uFill>
                <a:solidFill>
                  <a:srgbClr val="808080"/>
                </a:solidFill>
              </a:uFill>
              <a:latin typeface="方正少儿简体" panose="03000509000000000000" pitchFamily="65" charset="-122"/>
              <a:ea typeface="方正少儿简体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27" y="679811"/>
            <a:ext cx="2405150" cy="629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airplan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6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4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/>
          <p:bldP spid="1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1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5" dur="1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" fill="hold">
                          <p:stCondLst>
                            <p:cond delay="indefinite"/>
                          </p:stCondLst>
                          <p:childTnLst>
                            <p:par>
                              <p:cTn id="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accel="6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400" tmFilter="0,0; .5, 1; 1, 1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6" grpId="0"/>
          <p:bldP spid="1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1" y="217650"/>
            <a:ext cx="2636837" cy="2236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557816" y="1198968"/>
            <a:ext cx="13131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912797" y="2552198"/>
            <a:ext cx="1361782" cy="1333835"/>
            <a:chOff x="3620985" y="1717006"/>
            <a:chExt cx="1010329" cy="9895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876896" y="1747685"/>
              <a:ext cx="485470" cy="890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4</a:t>
              </a:r>
              <a:endParaRPr lang="zh-CN" altLang="en-US" sz="7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5300552" y="2926727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73" y="2593549"/>
            <a:ext cx="1679608" cy="350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 advClick="0" advTm="0">
        <p14:honeycomb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2224" y="1993850"/>
            <a:ext cx="1131955" cy="12117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1205" y="972771"/>
            <a:ext cx="1131955" cy="12117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54" y="3417109"/>
            <a:ext cx="1573582" cy="276444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195987" y="1676418"/>
            <a:ext cx="4163148" cy="4679933"/>
            <a:chOff x="3919883" y="1131590"/>
            <a:chExt cx="4647813" cy="5224761"/>
          </a:xfrm>
        </p:grpSpPr>
        <p:sp>
          <p:nvSpPr>
            <p:cNvPr id="10" name="泪滴形 9"/>
            <p:cNvSpPr/>
            <p:nvPr/>
          </p:nvSpPr>
          <p:spPr>
            <a:xfrm rot="8100000">
              <a:off x="5358521" y="1131590"/>
              <a:ext cx="1487657" cy="1487657"/>
            </a:xfrm>
            <a:prstGeom prst="teardrop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>
              <a:stCxn id="10" idx="7"/>
            </p:cNvCxnSpPr>
            <p:nvPr/>
          </p:nvCxnSpPr>
          <p:spPr>
            <a:xfrm flipH="1">
              <a:off x="6102349" y="2927351"/>
              <a:ext cx="1" cy="342900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泪滴形 26"/>
            <p:cNvSpPr/>
            <p:nvPr/>
          </p:nvSpPr>
          <p:spPr>
            <a:xfrm rot="10463702">
              <a:off x="6884509" y="1619320"/>
              <a:ext cx="1307308" cy="1307308"/>
            </a:xfrm>
            <a:prstGeom prst="teardrop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>
              <a:stCxn id="27" idx="7"/>
            </p:cNvCxnSpPr>
            <p:nvPr/>
          </p:nvCxnSpPr>
          <p:spPr>
            <a:xfrm flipH="1">
              <a:off x="6102349" y="2987345"/>
              <a:ext cx="849127" cy="3251584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泪滴形 31"/>
            <p:cNvSpPr/>
            <p:nvPr/>
          </p:nvSpPr>
          <p:spPr>
            <a:xfrm rot="11510699">
              <a:off x="7260388" y="2977651"/>
              <a:ext cx="1307308" cy="1307308"/>
            </a:xfrm>
            <a:prstGeom prst="teardrop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连接符 23"/>
            <p:cNvCxnSpPr>
              <a:stCxn id="32" idx="7"/>
            </p:cNvCxnSpPr>
            <p:nvPr/>
          </p:nvCxnSpPr>
          <p:spPr>
            <a:xfrm flipH="1">
              <a:off x="6041197" y="4136868"/>
              <a:ext cx="1098938" cy="2102061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泪滴形 36"/>
            <p:cNvSpPr/>
            <p:nvPr/>
          </p:nvSpPr>
          <p:spPr>
            <a:xfrm rot="6207252">
              <a:off x="4315605" y="2203743"/>
              <a:ext cx="1307308" cy="1307308"/>
            </a:xfrm>
            <a:prstGeom prst="teardrop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/>
            <p:cNvCxnSpPr>
              <a:stCxn id="37" idx="7"/>
            </p:cNvCxnSpPr>
            <p:nvPr/>
          </p:nvCxnSpPr>
          <p:spPr>
            <a:xfrm>
              <a:off x="5452890" y="3645197"/>
              <a:ext cx="678357" cy="259373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泪滴形 39"/>
            <p:cNvSpPr/>
            <p:nvPr/>
          </p:nvSpPr>
          <p:spPr>
            <a:xfrm rot="4582333">
              <a:off x="3919883" y="3617762"/>
              <a:ext cx="1307308" cy="1307308"/>
            </a:xfrm>
            <a:prstGeom prst="teardrop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5380907" y="4749800"/>
              <a:ext cx="734986" cy="1452160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4278286" y="2172839"/>
            <a:ext cx="4049355" cy="2564804"/>
            <a:chOff x="4278286" y="2172839"/>
            <a:chExt cx="4049355" cy="2564804"/>
          </a:xfrm>
        </p:grpSpPr>
        <p:sp>
          <p:nvSpPr>
            <p:cNvPr id="36" name="矩形 35"/>
            <p:cNvSpPr/>
            <p:nvPr/>
          </p:nvSpPr>
          <p:spPr>
            <a:xfrm>
              <a:off x="5592860" y="2172839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添加标题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6854153" y="2567925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添加标题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7219645" y="373080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添加标题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4596787" y="302093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添加标题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4278286" y="4368311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添加标题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194145" y="1844018"/>
            <a:ext cx="8469559" cy="2925624"/>
            <a:chOff x="2194145" y="1844018"/>
            <a:chExt cx="8469559" cy="2925624"/>
          </a:xfrm>
        </p:grpSpPr>
        <p:sp>
          <p:nvSpPr>
            <p:cNvPr id="39" name="矩形 38"/>
            <p:cNvSpPr/>
            <p:nvPr/>
          </p:nvSpPr>
          <p:spPr>
            <a:xfrm>
              <a:off x="3144293" y="1844018"/>
              <a:ext cx="23193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rPr>
                <a:t>此处添加详细文本描述，建议与标题相关并符合整体语言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194145" y="2945919"/>
              <a:ext cx="23193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rPr>
                <a:t>此处添加详细文本描述，建议与标题相关并符合整体语言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541326" y="4307977"/>
              <a:ext cx="16691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rPr>
                <a:t>此处添加详细文本描述，建议与标题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8048606" y="2465685"/>
              <a:ext cx="23193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rPr>
                <a:t>此处添加详细文本描述，建议与标题相关并符合整体语言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8344386" y="3781870"/>
              <a:ext cx="231931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方正少儿简体" panose="03000509000000000000" pitchFamily="65" charset="-122"/>
                  <a:ea typeface="方正少儿简体" panose="03000509000000000000" pitchFamily="65" charset="-122"/>
                  <a:cs typeface="+mn-ea"/>
                  <a:sym typeface="+mn-lt"/>
                </a:rPr>
                <a:t>此处添加详细文本描述，建议与标题相关并符合整体语言</a:t>
              </a:r>
              <a:endPara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fallOve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3.7037E-6 L 2.91667E-6 -3.7037E-6 L 0.01081 0.00417 C 0.01393 0.00555 0.01706 0.00764 0.02031 0.00833 L 0.02865 0.01065 L 0.12487 0.00833 C 0.12617 0.00833 0.12721 0.00671 0.12852 0.00625 C 0.13242 0.00463 0.14036 0.00208 0.14036 0.00208 C 0.14154 -3.7037E-6 0.14258 -0.00255 0.14388 -0.0044 C 0.14492 -0.00556 0.14622 -0.00579 0.14753 -0.00648 C 0.15143 -0.0081 0.15547 -0.0088 0.15937 -0.01065 C 0.16654 -0.01389 0.1625 -0.01227 0.17135 -0.01482 C 0.17721 -0.02199 0.17292 -0.01806 0.18203 -0.0213 C 0.18945 -0.02384 0.18411 -0.02245 0.19036 -0.02546 C 0.19206 -0.02616 0.20026 -0.0294 0.20339 -0.03171 C 0.20508 -0.0331 0.20664 -0.03449 0.2082 -0.03611 C 0.2095 -0.03727 0.21042 -0.03935 0.21172 -0.04028 C 0.21406 -0.04213 0.2168 -0.04213 0.21888 -0.04445 C 0.22005 -0.04583 0.22135 -0.04722 0.22253 -0.04884 C 0.22383 -0.0507 0.22461 -0.05347 0.22604 -0.05509 C 0.22708 -0.05625 0.22839 -0.05648 0.22969 -0.05718 C 0.24232 -0.09097 0.22565 -0.05023 0.24154 -0.07847 C 0.24388 -0.08264 0.24674 -0.08611 0.2487 -0.09097 C 0.2513 -0.09815 0.25039 -0.09722 0.25456 -0.10162 C 0.25612 -0.10324 0.25781 -0.1044 0.25937 -0.10579 C 0.26068 -0.10718 0.26159 -0.10903 0.26289 -0.11019 C 0.26523 -0.11204 0.27005 -0.11435 0.27005 -0.11435 C 0.27187 -0.11644 0.27474 -0.1206 0.27721 -0.1206 C 0.28398 -0.1206 0.2974 -0.11852 0.2974 -0.11852 " pathEditMode="relative" ptsTypes="AAAAAAAAAAAAAAAAAAAAAAAAAAAAA">
                                          <p:cBhvr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79167E-6 3.7037E-6 L -4.79167E-6 3.7037E-6 L 0.01667 -0.00648 C 0.01914 -0.00741 0.02149 -0.00787 0.02383 -0.00857 C 0.0267 -0.00926 0.02943 -0.00972 0.03217 -0.01065 C 0.03503 -0.01181 0.03776 -0.01366 0.0405 -0.01505 C 0.04414 -0.01644 0.04766 -0.01806 0.05118 -0.01921 C 0.06641 -0.02431 0.06498 -0.02338 0.08086 -0.02546 C 0.08724 -0.0294 0.08177 -0.02639 0.09037 -0.02986 C 0.09206 -0.03033 0.09349 -0.03171 0.09519 -0.03195 C 0.1198 -0.03333 0.1444 -0.03333 0.16901 -0.03403 C 0.17097 -0.03542 0.17292 -0.03704 0.17487 -0.0382 C 0.17735 -0.03982 0.18204 -0.04259 0.18204 -0.04259 C 0.18894 -0.0507 0.1823 -0.04352 0.1892 -0.04884 C 0.19792 -0.05556 0.18998 -0.05139 0.1987 -0.05533 C 0.20443 -0.06204 0.20013 -0.05787 0.20704 -0.06158 C 0.22162 -0.06921 0.20795 -0.06296 0.21901 -0.06783 C 0.23164 -0.06713 0.2444 -0.06759 0.25704 -0.06574 C 0.25951 -0.06551 0.26185 -0.06296 0.2642 -0.06158 C 0.275 -0.05509 0.25795 -0.06505 0.2737 -0.05741 C 0.27618 -0.05625 0.27839 -0.05394 0.28086 -0.05301 C 0.28282 -0.05232 0.2849 -0.05185 0.28685 -0.05093 C 0.29063 -0.04931 0.29102 -0.04769 0.29519 -0.04676 C 0.30026 -0.0456 0.30547 -0.04537 0.31068 -0.04468 C 0.31914 -0.04213 0.31967 -0.04167 0.32969 -0.04028 C 0.33125 -0.04028 0.33282 -0.04028 0.33451 -0.04028 " pathEditMode="relative" ptsTypes="AAAAAAAAAAAAAAAAAAAAAAAAAA">
                                          <p:cBhvr>
                                            <p:cTn id="2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3.7037E-6 L 2.91667E-6 -3.7037E-6 L 0.01081 0.00417 C 0.01393 0.00555 0.01706 0.00764 0.02031 0.00833 L 0.02865 0.01065 L 0.12487 0.00833 C 0.12617 0.00833 0.12721 0.00671 0.12852 0.00625 C 0.13242 0.00463 0.14036 0.00208 0.14036 0.00208 C 0.14154 -3.7037E-6 0.14258 -0.00255 0.14388 -0.0044 C 0.14492 -0.00556 0.14622 -0.00579 0.14753 -0.00648 C 0.15143 -0.0081 0.15547 -0.0088 0.15937 -0.01065 C 0.16654 -0.01389 0.1625 -0.01227 0.17135 -0.01482 C 0.17721 -0.02199 0.17292 -0.01806 0.18203 -0.0213 C 0.18945 -0.02384 0.18411 -0.02245 0.19036 -0.02546 C 0.19206 -0.02616 0.20026 -0.0294 0.20339 -0.03171 C 0.20508 -0.0331 0.20664 -0.03449 0.2082 -0.03611 C 0.2095 -0.03727 0.21042 -0.03935 0.21172 -0.04028 C 0.21406 -0.04213 0.2168 -0.04213 0.21888 -0.04445 C 0.22005 -0.04583 0.22135 -0.04722 0.22253 -0.04884 C 0.22383 -0.0507 0.22461 -0.05347 0.22604 -0.05509 C 0.22708 -0.05625 0.22839 -0.05648 0.22969 -0.05718 C 0.24232 -0.09097 0.22565 -0.05023 0.24154 -0.07847 C 0.24388 -0.08264 0.24674 -0.08611 0.2487 -0.09097 C 0.2513 -0.09815 0.25039 -0.09722 0.25456 -0.10162 C 0.25612 -0.10324 0.25781 -0.1044 0.25937 -0.10579 C 0.26068 -0.10718 0.26159 -0.10903 0.26289 -0.11019 C 0.26523 -0.11204 0.27005 -0.11435 0.27005 -0.11435 C 0.27187 -0.11644 0.27474 -0.1206 0.27721 -0.1206 C 0.28398 -0.1206 0.2974 -0.11852 0.2974 -0.11852 " pathEditMode="relative" ptsTypes="AAAAAAAAAAAAAAAAAAAAAAAAAAAAA">
                                          <p:cBhvr>
                                            <p:cTn id="19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4.79167E-6 3.7037E-6 L -4.79167E-6 3.7037E-6 L 0.01667 -0.00648 C 0.01914 -0.00741 0.02149 -0.00787 0.02383 -0.00857 C 0.0267 -0.00926 0.02943 -0.00972 0.03217 -0.01065 C 0.03503 -0.01181 0.03776 -0.01366 0.0405 -0.01505 C 0.04414 -0.01644 0.04766 -0.01806 0.05118 -0.01921 C 0.06641 -0.02431 0.06498 -0.02338 0.08086 -0.02546 C 0.08724 -0.0294 0.08177 -0.02639 0.09037 -0.02986 C 0.09206 -0.03033 0.09349 -0.03171 0.09519 -0.03195 C 0.1198 -0.03333 0.1444 -0.03333 0.16901 -0.03403 C 0.17097 -0.03542 0.17292 -0.03704 0.17487 -0.0382 C 0.17735 -0.03982 0.18204 -0.04259 0.18204 -0.04259 C 0.18894 -0.0507 0.1823 -0.04352 0.1892 -0.04884 C 0.19792 -0.05556 0.18998 -0.05139 0.1987 -0.05533 C 0.20443 -0.06204 0.20013 -0.05787 0.20704 -0.06158 C 0.22162 -0.06921 0.20795 -0.06296 0.21901 -0.06783 C 0.23164 -0.06713 0.2444 -0.06759 0.25704 -0.06574 C 0.25951 -0.06551 0.26185 -0.06296 0.2642 -0.06158 C 0.275 -0.05509 0.25795 -0.06505 0.2737 -0.05741 C 0.27618 -0.05625 0.27839 -0.05394 0.28086 -0.05301 C 0.28282 -0.05232 0.2849 -0.05185 0.28685 -0.05093 C 0.29063 -0.04931 0.29102 -0.04769 0.29519 -0.04676 C 0.30026 -0.0456 0.30547 -0.04537 0.31068 -0.04468 C 0.31914 -0.04213 0.31967 -0.04167 0.32969 -0.04028 C 0.33125 -0.04028 0.33282 -0.04028 0.33451 -0.04028 " pathEditMode="relative" ptsTypes="AAAAAAAAAAAAAAAAAAAAAAAAAA">
                                          <p:cBhvr>
                                            <p:cTn id="2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12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2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58915"/>
            <a:ext cx="7327899" cy="37262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3750" y="4551513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2+2=?</a:t>
            </a:r>
            <a:endParaRPr lang="zh-CN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096125" y="4900633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5+2=?</a:t>
            </a:r>
            <a:endParaRPr lang="zh-CN" altLang="en-US" sz="2800" i="1" dirty="0">
              <a:solidFill>
                <a:schemeClr val="tx1">
                  <a:lumMod val="65000"/>
                  <a:lumOff val="35000"/>
                </a:schemeClr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871326" y="127226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</a:t>
            </a:r>
          </a:p>
        </p:txBody>
      </p:sp>
      <p:sp>
        <p:nvSpPr>
          <p:cNvPr id="65" name="矩形 64"/>
          <p:cNvSpPr/>
          <p:nvPr/>
        </p:nvSpPr>
        <p:spPr>
          <a:xfrm>
            <a:off x="5567971" y="1703116"/>
            <a:ext cx="5162745" cy="1392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rPr>
              <a:t>此处添加详细文本描述，建议与标题相关并符合整体语言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uFill>
                  <a:solidFill>
                    <a:srgbClr val="808080"/>
                  </a:solidFill>
                </a:uFill>
                <a:latin typeface="方正少儿简体" panose="03000509000000000000" pitchFamily="65" charset="-122"/>
                <a:ea typeface="方正少儿简体" panose="03000509000000000000" pitchFamily="65" charset="-122"/>
                <a:cs typeface="+mn-ea"/>
                <a:sym typeface="+mn-lt"/>
              </a:rPr>
              <a:t>此处添加详细文本描述，建议与标题相关并符合整体语言此处添加详细文本描述，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uFill>
                <a:solidFill>
                  <a:srgbClr val="808080"/>
                </a:solidFill>
              </a:uFill>
              <a:latin typeface="方正少儿简体" panose="03000509000000000000" pitchFamily="65" charset="-122"/>
              <a:ea typeface="方正少儿简体" panose="03000509000000000000" pitchFamily="65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defRPr sz="1800">
                <a:solidFill>
                  <a:srgbClr val="000000"/>
                </a:solidFill>
                <a:uFillTx/>
              </a:defRPr>
            </a:pPr>
            <a:endParaRPr lang="zh-CN" altLang="en-US" sz="1400" dirty="0">
              <a:solidFill>
                <a:schemeClr val="bg1">
                  <a:lumMod val="95000"/>
                </a:schemeClr>
              </a:solidFill>
              <a:uFill>
                <a:solidFill>
                  <a:srgbClr val="808080"/>
                </a:solidFill>
              </a:uFill>
              <a:latin typeface="方正少儿简体" panose="03000509000000000000" pitchFamily="65" charset="-122"/>
              <a:ea typeface="方正少儿简体" panose="03000509000000000000" pitchFamily="65" charset="-122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647927" y="1230227"/>
            <a:ext cx="2756656" cy="1749362"/>
            <a:chOff x="1647927" y="1230227"/>
            <a:chExt cx="2756656" cy="1749362"/>
          </a:xfrm>
        </p:grpSpPr>
        <p:grpSp>
          <p:nvGrpSpPr>
            <p:cNvPr id="15" name="组合 14"/>
            <p:cNvGrpSpPr/>
            <p:nvPr/>
          </p:nvGrpSpPr>
          <p:grpSpPr>
            <a:xfrm rot="20618383">
              <a:off x="1647927" y="1230227"/>
              <a:ext cx="2756656" cy="1749362"/>
              <a:chOff x="2085975" y="1282905"/>
              <a:chExt cx="3299658" cy="2093949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085975" y="1386129"/>
                <a:ext cx="3162300" cy="1990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2085975" y="1282905"/>
                <a:ext cx="3299658" cy="485969"/>
                <a:chOff x="2085975" y="1282905"/>
                <a:chExt cx="3299658" cy="485969"/>
              </a:xfrm>
            </p:grpSpPr>
            <p:sp>
              <p:nvSpPr>
                <p:cNvPr id="44" name="矩形 43"/>
                <p:cNvSpPr/>
                <p:nvPr/>
              </p:nvSpPr>
              <p:spPr>
                <a:xfrm rot="18455707">
                  <a:off x="1919296" y="1449584"/>
                  <a:ext cx="485969" cy="152611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 rot="2296509">
                  <a:off x="4899664" y="1409398"/>
                  <a:ext cx="485969" cy="152611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1787989" y="1518450"/>
              <a:ext cx="2546683" cy="1277056"/>
              <a:chOff x="1787989" y="1518450"/>
              <a:chExt cx="2546683" cy="1277056"/>
            </a:xfrm>
          </p:grpSpPr>
          <p:sp>
            <p:nvSpPr>
              <p:cNvPr id="66" name="矩形 65"/>
              <p:cNvSpPr/>
              <p:nvPr/>
            </p:nvSpPr>
            <p:spPr>
              <a:xfrm rot="20632052">
                <a:off x="1787989" y="1813571"/>
                <a:ext cx="2546683" cy="9819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200" dirty="0">
                    <a:solidFill>
                      <a:srgbClr val="67873F"/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r>
                  <a:rPr lang="zh-CN" altLang="en-US" sz="1400" dirty="0">
                    <a:solidFill>
                      <a:srgbClr val="67873F"/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</a:t>
                </a:r>
              </a:p>
            </p:txBody>
          </p:sp>
          <p:sp>
            <p:nvSpPr>
              <p:cNvPr id="16" name="矩形 15"/>
              <p:cNvSpPr/>
              <p:nvPr/>
            </p:nvSpPr>
            <p:spPr>
              <a:xfrm rot="20710254">
                <a:off x="2237580" y="151845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67873F"/>
                    </a:solidFill>
                    <a:latin typeface="方正少儿简体" panose="03000509000000000000" pitchFamily="65" charset="-122"/>
                    <a:ea typeface="方正少儿简体" panose="03000509000000000000" pitchFamily="65" charset="-122"/>
                  </a:rPr>
                  <a:t>添加标题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2468832" y="3547416"/>
            <a:ext cx="2756656" cy="1749362"/>
            <a:chOff x="2468832" y="3547416"/>
            <a:chExt cx="2756656" cy="1749362"/>
          </a:xfrm>
        </p:grpSpPr>
        <p:grpSp>
          <p:nvGrpSpPr>
            <p:cNvPr id="54" name="组合 53"/>
            <p:cNvGrpSpPr/>
            <p:nvPr/>
          </p:nvGrpSpPr>
          <p:grpSpPr>
            <a:xfrm rot="290937">
              <a:off x="2468832" y="3547416"/>
              <a:ext cx="2756656" cy="1749362"/>
              <a:chOff x="2085975" y="1282905"/>
              <a:chExt cx="3299658" cy="2093949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2085975" y="1386129"/>
                <a:ext cx="3162300" cy="19907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>
                <a:off x="2085975" y="1282905"/>
                <a:ext cx="3299658" cy="485969"/>
                <a:chOff x="2085975" y="1282905"/>
                <a:chExt cx="3299658" cy="485969"/>
              </a:xfrm>
            </p:grpSpPr>
            <p:sp>
              <p:nvSpPr>
                <p:cNvPr id="62" name="矩形 61"/>
                <p:cNvSpPr/>
                <p:nvPr/>
              </p:nvSpPr>
              <p:spPr>
                <a:xfrm rot="18455707">
                  <a:off x="1919296" y="1449584"/>
                  <a:ext cx="485969" cy="152611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3" name="矩形 62"/>
                <p:cNvSpPr/>
                <p:nvPr/>
              </p:nvSpPr>
              <p:spPr>
                <a:xfrm rot="2296509">
                  <a:off x="4899664" y="1409398"/>
                  <a:ext cx="485969" cy="152611"/>
                </a:xfrm>
                <a:prstGeom prst="rect">
                  <a:avLst/>
                </a:prstGeom>
                <a:solidFill>
                  <a:schemeClr val="bg1">
                    <a:lumMod val="95000"/>
                    <a:alpha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7" name="组合 66"/>
            <p:cNvGrpSpPr/>
            <p:nvPr/>
          </p:nvGrpSpPr>
          <p:grpSpPr>
            <a:xfrm rot="1223090">
              <a:off x="2591266" y="3871720"/>
              <a:ext cx="2546683" cy="1293920"/>
              <a:chOff x="1787989" y="1518450"/>
              <a:chExt cx="2546683" cy="1293920"/>
            </a:xfrm>
          </p:grpSpPr>
          <p:sp>
            <p:nvSpPr>
              <p:cNvPr id="68" name="矩形 67"/>
              <p:cNvSpPr/>
              <p:nvPr/>
            </p:nvSpPr>
            <p:spPr>
              <a:xfrm rot="20632052">
                <a:off x="1787989" y="1796707"/>
                <a:ext cx="254668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1200" dirty="0">
                    <a:solidFill>
                      <a:srgbClr val="D5760B"/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此处添加详细文本描述，建议与标题相关并符合整体语言</a:t>
                </a:r>
                <a:r>
                  <a:rPr lang="zh-CN" altLang="en-US" sz="1400" dirty="0">
                    <a:solidFill>
                      <a:srgbClr val="D5760B"/>
                    </a:solidFill>
                    <a:uFill>
                      <a:solidFill>
                        <a:srgbClr val="808080"/>
                      </a:solidFill>
                    </a:uFill>
                    <a:latin typeface="方正少儿简体" panose="03000509000000000000" pitchFamily="65" charset="-122"/>
                    <a:ea typeface="方正少儿简体" panose="03000509000000000000" pitchFamily="65" charset="-122"/>
                    <a:cs typeface="+mn-ea"/>
                    <a:sym typeface="+mn-lt"/>
                  </a:rPr>
                  <a:t>此处添加详细文本描述，建议与标题</a:t>
                </a:r>
              </a:p>
            </p:txBody>
          </p:sp>
          <p:sp>
            <p:nvSpPr>
              <p:cNvPr id="69" name="矩形 68"/>
              <p:cNvSpPr/>
              <p:nvPr/>
            </p:nvSpPr>
            <p:spPr>
              <a:xfrm rot="20710254">
                <a:off x="2237580" y="151845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D5760B"/>
                    </a:solidFill>
                    <a:latin typeface="方正少儿简体" panose="03000509000000000000" pitchFamily="65" charset="-122"/>
                    <a:ea typeface="方正少儿简体" panose="03000509000000000000" pitchFamily="65" charset="-122"/>
                  </a:rPr>
                  <a:t>添加标题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drap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5" presetClass="entr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2" accel="6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400" tmFilter="0,0; .5, 1; 1, 1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2" grpId="0"/>
          <p:bldP spid="64" grpId="0"/>
          <p:bldP spid="6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3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12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1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15" presetClass="entr" presetSubtype="0" fill="hold" nodeType="click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2" presetClass="entr" presetSubtype="2" accel="6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4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400" tmFilter="0,0; .5, 1; 1, 1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42" grpId="0"/>
          <p:bldP spid="64" grpId="0"/>
          <p:bldP spid="6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353" y="0"/>
            <a:ext cx="12405353" cy="69707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47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823" y="4543065"/>
            <a:ext cx="2230809" cy="2093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1947">
            <a:off x="-735626" y="4927599"/>
            <a:ext cx="583267" cy="4095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2174">
            <a:off x="12295989" y="5663638"/>
            <a:ext cx="466376" cy="43663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701" y="991464"/>
            <a:ext cx="1487438" cy="13932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9" y="731606"/>
            <a:ext cx="1997731" cy="6239144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8395962" y="2087411"/>
            <a:ext cx="1354086" cy="1168595"/>
            <a:chOff x="8395962" y="2087411"/>
            <a:chExt cx="1354086" cy="1168595"/>
          </a:xfrm>
        </p:grpSpPr>
        <p:sp>
          <p:nvSpPr>
            <p:cNvPr id="18" name="圆角矩形 17"/>
            <p:cNvSpPr/>
            <p:nvPr/>
          </p:nvSpPr>
          <p:spPr>
            <a:xfrm rot="897728">
              <a:off x="8395962" y="2087411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 rot="854957">
              <a:off x="8557479" y="2117710"/>
              <a:ext cx="1031051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600" dirty="0">
                  <a:solidFill>
                    <a:srgbClr val="FF6900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看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067172" y="1678431"/>
            <a:ext cx="1354086" cy="1175828"/>
            <a:chOff x="3067172" y="1678431"/>
            <a:chExt cx="1354086" cy="1175828"/>
          </a:xfrm>
        </p:grpSpPr>
        <p:sp>
          <p:nvSpPr>
            <p:cNvPr id="15" name="圆角矩形 14"/>
            <p:cNvSpPr/>
            <p:nvPr/>
          </p:nvSpPr>
          <p:spPr>
            <a:xfrm rot="20821610">
              <a:off x="3067172" y="1678431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 rot="20718769">
              <a:off x="3167462" y="1746263"/>
              <a:ext cx="103105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600" dirty="0">
                  <a:solidFill>
                    <a:srgbClr val="099F00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谢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763782" y="2031260"/>
            <a:ext cx="1354086" cy="1168595"/>
            <a:chOff x="4763782" y="2031260"/>
            <a:chExt cx="1354086" cy="1168595"/>
          </a:xfrm>
        </p:grpSpPr>
        <p:sp>
          <p:nvSpPr>
            <p:cNvPr id="16" name="圆角矩形 15"/>
            <p:cNvSpPr/>
            <p:nvPr/>
          </p:nvSpPr>
          <p:spPr>
            <a:xfrm rot="897728">
              <a:off x="4763782" y="2031260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 rot="987423">
              <a:off x="4911624" y="2065001"/>
              <a:ext cx="103105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600" dirty="0">
                  <a:solidFill>
                    <a:srgbClr val="FFC000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谢</a:t>
              </a:r>
              <a:endParaRPr lang="zh-CN" altLang="en-US" sz="66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45751" y="1967332"/>
            <a:ext cx="1354086" cy="1178086"/>
            <a:chOff x="6545751" y="1967332"/>
            <a:chExt cx="1354086" cy="1178086"/>
          </a:xfrm>
        </p:grpSpPr>
        <p:sp>
          <p:nvSpPr>
            <p:cNvPr id="17" name="圆角矩形 16"/>
            <p:cNvSpPr/>
            <p:nvPr/>
          </p:nvSpPr>
          <p:spPr>
            <a:xfrm rot="20821610">
              <a:off x="6545751" y="1967332"/>
              <a:ext cx="1354086" cy="1168595"/>
            </a:xfrm>
            <a:prstGeom prst="roundRect">
              <a:avLst>
                <a:gd name="adj" fmla="val 10318"/>
              </a:avLst>
            </a:prstGeom>
            <a:solidFill>
              <a:srgbClr val="FAFFFF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 rot="20892565">
              <a:off x="6710469" y="2037422"/>
              <a:ext cx="1031051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6600" dirty="0">
                  <a:solidFill>
                    <a:srgbClr val="FF4F66"/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观</a:t>
              </a:r>
              <a:endParaRPr lang="zh-CN" altLang="en-US" sz="6600" dirty="0">
                <a:solidFill>
                  <a:srgbClr val="FF4F66"/>
                </a:solidFill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 rot="18455707">
            <a:off x="2709943" y="1804998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20118966">
            <a:off x="4635925" y="1816637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1119809">
            <a:off x="7357675" y="1852964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 rot="20691888">
            <a:off x="9084817" y="2014730"/>
            <a:ext cx="654056" cy="177371"/>
          </a:xfrm>
          <a:prstGeom prst="rect">
            <a:avLst/>
          </a:prstGeom>
          <a:solidFill>
            <a:schemeClr val="bg1">
              <a:lumMod val="9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57622" y="3810645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绿色卡通儿童幼儿园教育课件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4.07407E-6 L -1.45833E-6 4.07407E-6 L 0.00834 -0.00556 C 0.01042 -0.00695 0.01459 -0.00926 0.01459 -0.00926 C 0.02474 -0.0088 0.03477 -0.00926 0.0448 -0.00741 C 0.04597 -0.00741 0.04675 -0.00487 0.04792 -0.00371 C 0.04883 -0.00301 0.04987 -0.00255 0.05105 -0.00186 C 0.05326 0.00995 0.05013 -0.00139 0.05521 0.00555 C 0.05743 0.00856 0.05977 0.01226 0.06146 0.01666 C 0.06524 0.02685 0.06146 0.01805 0.06667 0.02592 C 0.06771 0.02754 0.06862 0.02963 0.0698 0.03148 C 0.0711 0.03333 0.07253 0.03518 0.07396 0.03703 C 0.07487 0.03819 0.07605 0.03912 0.07709 0.04074 C 0.07813 0.04236 0.07904 0.04444 0.08021 0.04629 C 0.08203 0.04884 0.08529 0.05208 0.0875 0.0537 C 0.08998 0.05555 0.09206 0.05601 0.0948 0.0574 C 0.09584 0.05787 0.09688 0.05856 0.09792 0.05925 L 0.15105 0.0574 C 0.15326 0.05717 0.15808 0.05439 0.16042 0.0537 C 0.16237 0.05277 0.16459 0.05254 0.16667 0.05185 C 0.16875 0.05069 0.17071 0.04907 0.17292 0.04814 L 0.17709 0.04629 C 0.17813 0.04444 0.17891 0.04213 0.18021 0.04074 C 0.18112 0.03958 0.1823 0.03958 0.18334 0.03888 C 0.1905 0.0324 0.1819 0.03703 0.19063 0.03333 C 0.21862 0.03657 0.19883 0.03194 0.20938 0.03703 C 0.21211 0.03819 0.21771 0.04074 0.21771 0.04074 C 0.23151 0.05717 0.21094 0.03333 0.22396 0.04629 C 0.23334 0.05555 0.22722 0.05023 0.23334 0.05925 C 0.23425 0.06064 0.23542 0.06134 0.23646 0.06296 C 0.2375 0.06458 0.23841 0.06689 0.23959 0.06851 C 0.24154 0.07106 0.24375 0.07338 0.24584 0.07592 L 0.24883 0.07963 C 0.25 0.08078 0.25078 0.08263 0.25209 0.08333 C 0.25482 0.08449 0.25756 0.08634 0.26042 0.08703 C 0.27774 0.09074 0.26589 0.08842 0.29584 0.09259 C 0.29922 0.09189 0.30274 0.09166 0.30625 0.09074 C 0.3073 0.09027 0.30847 0.08981 0.30938 0.08888 C 0.31094 0.0868 0.31211 0.08379 0.31355 0.08148 C 0.31498 0.07314 0.31381 0.07638 0.31875 0.07037 C 0.32071 0.06759 0.325 0.06296 0.325 0.06296 C 0.34779 0.06365 0.36485 0.04421 0.37709 0.07037 C 0.37787 0.07199 0.37852 0.07384 0.37917 0.07592 C 0.38177 0.08541 0.37813 0.07777 0.3823 0.08518 " pathEditMode="relative" ptsTypes="AAAAAAAAAAAAAAAAAAAAAAAAAAAAAAAAAAAAAAAAAAAA">
                                          <p:cBhvr>
                                            <p:cTn id="19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5.83333E-6 3.7037E-7 L 5.83333E-6 3.7037E-7 C -0.00286 0.00417 -0.00728 0.01273 -0.01145 0.01481 C -0.01392 0.01597 -0.0164 0.01597 -0.01874 0.01667 C -0.01978 0.01782 -0.02082 0.01944 -0.02187 0.02037 C -0.02473 0.02245 -0.03254 0.02361 -0.03437 0.02407 C -0.03541 0.02454 -0.03645 0.02523 -0.03749 0.02592 C -0.05611 0.03518 -0.07004 0.02662 -0.09374 0.02592 C -0.10168 0.02106 -0.09192 0.02754 -0.09999 0.02037 C -0.10103 0.01944 -0.10221 0.01921 -0.10312 0.01852 C -0.1108 0.0125 -0.1039 0.0162 -0.11145 0.01296 C -0.12069 0.00185 -0.10598 0.01875 -0.12082 0.00555 C -0.12369 0.00301 -0.12668 0.00116 -0.12916 -0.00185 C -0.1302 -0.00324 -0.13124 -0.00463 -0.13228 -0.00556 C -0.13398 -0.00718 -0.13814 -0.00857 -0.13957 -0.00926 C -0.15012 -0.01458 -0.13385 -0.00718 -0.14687 -0.01296 C -0.15286 -0.0125 -0.15885 -0.01273 -0.16457 -0.01111 C -0.16679 -0.01065 -0.16939 -0.00371 -0.17082 -0.00185 C -0.17187 -0.00093 -0.17291 -0.0007 -0.17395 3.7037E-7 C -0.17499 0.00185 -0.17603 0.00393 -0.17707 0.00555 C -0.17916 0.0081 -0.18332 0.01296 -0.18332 0.01296 C -0.18619 0.0206 -0.18567 0.02037 -0.19166 0.02592 L -0.19582 0.02963 " pathEditMode="relative" ptsTypes="AAAAAAAAAAAAAAAAAAAAAAA">
                                          <p:cBhvr>
                                            <p:cTn id="21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4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0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45833E-6 4.07407E-6 L -1.45833E-6 4.07407E-6 L 0.00834 -0.00556 C 0.01042 -0.00695 0.01459 -0.00926 0.01459 -0.00926 C 0.02474 -0.0088 0.03477 -0.00926 0.0448 -0.00741 C 0.04597 -0.00741 0.04675 -0.00487 0.04792 -0.00371 C 0.04883 -0.00301 0.04987 -0.00255 0.05105 -0.00186 C 0.05326 0.00995 0.05013 -0.00139 0.05521 0.00555 C 0.05743 0.00856 0.05977 0.01226 0.06146 0.01666 C 0.06524 0.02685 0.06146 0.01805 0.06667 0.02592 C 0.06771 0.02754 0.06862 0.02963 0.0698 0.03148 C 0.0711 0.03333 0.07253 0.03518 0.07396 0.03703 C 0.07487 0.03819 0.07605 0.03912 0.07709 0.04074 C 0.07813 0.04236 0.07904 0.04444 0.08021 0.04629 C 0.08203 0.04884 0.08529 0.05208 0.0875 0.0537 C 0.08998 0.05555 0.09206 0.05601 0.0948 0.0574 C 0.09584 0.05787 0.09688 0.05856 0.09792 0.05925 L 0.15105 0.0574 C 0.15326 0.05717 0.15808 0.05439 0.16042 0.0537 C 0.16237 0.05277 0.16459 0.05254 0.16667 0.05185 C 0.16875 0.05069 0.17071 0.04907 0.17292 0.04814 L 0.17709 0.04629 C 0.17813 0.04444 0.17891 0.04213 0.18021 0.04074 C 0.18112 0.03958 0.1823 0.03958 0.18334 0.03888 C 0.1905 0.0324 0.1819 0.03703 0.19063 0.03333 C 0.21862 0.03657 0.19883 0.03194 0.20938 0.03703 C 0.21211 0.03819 0.21771 0.04074 0.21771 0.04074 C 0.23151 0.05717 0.21094 0.03333 0.22396 0.04629 C 0.23334 0.05555 0.22722 0.05023 0.23334 0.05925 C 0.23425 0.06064 0.23542 0.06134 0.23646 0.06296 C 0.2375 0.06458 0.23841 0.06689 0.23959 0.06851 C 0.24154 0.07106 0.24375 0.07338 0.24584 0.07592 L 0.24883 0.07963 C 0.25 0.08078 0.25078 0.08263 0.25209 0.08333 C 0.25482 0.08449 0.25756 0.08634 0.26042 0.08703 C 0.27774 0.09074 0.26589 0.08842 0.29584 0.09259 C 0.29922 0.09189 0.30274 0.09166 0.30625 0.09074 C 0.3073 0.09027 0.30847 0.08981 0.30938 0.08888 C 0.31094 0.0868 0.31211 0.08379 0.31355 0.08148 C 0.31498 0.07314 0.31381 0.07638 0.31875 0.07037 C 0.32071 0.06759 0.325 0.06296 0.325 0.06296 C 0.34779 0.06365 0.36485 0.04421 0.37709 0.07037 C 0.37787 0.07199 0.37852 0.07384 0.37917 0.07592 C 0.38177 0.08541 0.37813 0.07777 0.3823 0.08518 " pathEditMode="relative" ptsTypes="AAAAAAAAAAAAAAAAAAAAAAAAAAAAAAAAAAAAAAAAAAAA">
                                          <p:cBhvr>
                                            <p:cTn id="19" dur="3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0" presetClass="path" presetSubtype="0" accel="50000" decel="5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5.83333E-6 3.7037E-7 L 5.83333E-6 3.7037E-7 C -0.00286 0.00417 -0.00728 0.01273 -0.01145 0.01481 C -0.01392 0.01597 -0.0164 0.01597 -0.01874 0.01667 C -0.01978 0.01782 -0.02082 0.01944 -0.02187 0.02037 C -0.02473 0.02245 -0.03254 0.02361 -0.03437 0.02407 C -0.03541 0.02454 -0.03645 0.02523 -0.03749 0.02592 C -0.05611 0.03518 -0.07004 0.02662 -0.09374 0.02592 C -0.10168 0.02106 -0.09192 0.02754 -0.09999 0.02037 C -0.10103 0.01944 -0.10221 0.01921 -0.10312 0.01852 C -0.1108 0.0125 -0.1039 0.0162 -0.11145 0.01296 C -0.12069 0.00185 -0.10598 0.01875 -0.12082 0.00555 C -0.12369 0.00301 -0.12668 0.00116 -0.12916 -0.00185 C -0.1302 -0.00324 -0.13124 -0.00463 -0.13228 -0.00556 C -0.13398 -0.00718 -0.13814 -0.00857 -0.13957 -0.00926 C -0.15012 -0.01458 -0.13385 -0.00718 -0.14687 -0.01296 C -0.15286 -0.0125 -0.15885 -0.01273 -0.16457 -0.01111 C -0.16679 -0.01065 -0.16939 -0.00371 -0.17082 -0.00185 C -0.17187 -0.00093 -0.17291 -0.0007 -0.17395 3.7037E-7 C -0.17499 0.00185 -0.17603 0.00393 -0.17707 0.00555 C -0.17916 0.0081 -0.18332 0.01296 -0.18332 0.01296 C -0.18619 0.0206 -0.18567 0.02037 -0.19166 0.02592 L -0.19582 0.02963 " pathEditMode="relative" ptsTypes="AAAAAAAAAAAAAAAAAAAAAAA">
                                          <p:cBhvr>
                                            <p:cTn id="21" dur="2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1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4" fill="hold">
                          <p:stCondLst>
                            <p:cond delay="indefinite"/>
                          </p:stCondLst>
                          <p:childTnLst>
                            <p:par>
                              <p:cTn id="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400" tmFilter="0,0; .5, 1; 1, 1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42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6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25" grpId="0" animBg="1"/>
          <p:bldP spid="26" grpId="0" animBg="1"/>
          <p:bldP spid="27" grpId="0" animBg="1"/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1" y="217650"/>
            <a:ext cx="2636837" cy="2236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557816" y="1198968"/>
            <a:ext cx="1218603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Mục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02" y="2858695"/>
            <a:ext cx="2469476" cy="3624038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3989814" y="1419225"/>
            <a:ext cx="947935" cy="928481"/>
            <a:chOff x="3620985" y="1717006"/>
            <a:chExt cx="1010329" cy="9895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850086" y="1742071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1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89814" y="2453399"/>
            <a:ext cx="947935" cy="946847"/>
            <a:chOff x="3620985" y="1717006"/>
            <a:chExt cx="1010329" cy="1009170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3850086" y="1742071"/>
              <a:ext cx="577820" cy="9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2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989814" y="3482515"/>
            <a:ext cx="947935" cy="933539"/>
            <a:chOff x="3620985" y="1711615"/>
            <a:chExt cx="1010329" cy="994986"/>
          </a:xfrm>
        </p:grpSpPr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850086" y="1711615"/>
              <a:ext cx="545358" cy="9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3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89814" y="4478589"/>
            <a:ext cx="947935" cy="971639"/>
            <a:chOff x="3620985" y="1671007"/>
            <a:chExt cx="1010329" cy="1035594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49" name="文本框 48"/>
            <p:cNvSpPr txBox="1"/>
            <p:nvPr/>
          </p:nvSpPr>
          <p:spPr>
            <a:xfrm>
              <a:off x="3850086" y="1671007"/>
              <a:ext cx="570986" cy="984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4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5021010" y="1604761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Tiêu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đề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mục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021010" y="2647026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Tiêu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đề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mục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5021010" y="3728806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Tiêu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đề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mục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021010" y="4718054"/>
            <a:ext cx="23246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Tiêu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đề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mục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626" y="3651746"/>
            <a:ext cx="2761982" cy="2967264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  <p:bldP spid="52" grpId="0"/>
          <p:bldP spid="53" grpId="0"/>
          <p:bldP spid="5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6" fill="hold">
                          <p:stCondLst>
                            <p:cond delay="indefinite"/>
                          </p:stCondLst>
                          <p:childTnLst>
                            <p:par>
                              <p:cTn id="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75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9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  <p:bldP spid="52" grpId="0"/>
          <p:bldP spid="53" grpId="0"/>
          <p:bldP spid="54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1" y="217650"/>
            <a:ext cx="2636837" cy="2236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557816" y="1198968"/>
            <a:ext cx="514885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1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3912797" y="2552198"/>
            <a:ext cx="1361782" cy="1333835"/>
            <a:chOff x="3620985" y="1717006"/>
            <a:chExt cx="1010329" cy="9895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876896" y="1766530"/>
              <a:ext cx="498553" cy="890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1</a:t>
              </a:r>
              <a:endParaRPr lang="zh-CN" altLang="en-US" sz="7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5300552" y="2926727"/>
            <a:ext cx="22829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Nhập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tiêu</a:t>
            </a:r>
            <a:r>
              <a:rPr lang="en-US" altLang="zh-CN" sz="32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 </a:t>
            </a:r>
            <a:r>
              <a:rPr lang="en-US" altLang="zh-CN" sz="32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方正少儿简体" panose="03000509000000000000" pitchFamily="65" charset="-122"/>
                <a:cs typeface="Times New Roman" panose="02020603050405020304" pitchFamily="18" charset="0"/>
              </a:rPr>
              <a:t>đề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方正少儿简体" panose="03000509000000000000" pitchFamily="65" charset="-122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2473" y="3251200"/>
            <a:ext cx="1823758" cy="2948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 advClick="0" advTm="0">
        <p15:prstTrans prst="origami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4" y="3119985"/>
            <a:ext cx="3046137" cy="328045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037312" y="1244599"/>
            <a:ext cx="2048294" cy="1984204"/>
            <a:chOff x="5037312" y="1244599"/>
            <a:chExt cx="2048294" cy="1984204"/>
          </a:xfrm>
        </p:grpSpPr>
        <p:sp>
          <p:nvSpPr>
            <p:cNvPr id="18" name="矩形 17"/>
            <p:cNvSpPr/>
            <p:nvPr/>
          </p:nvSpPr>
          <p:spPr>
            <a:xfrm>
              <a:off x="5037312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157273" y="1336296"/>
              <a:ext cx="1808372" cy="144863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8293" y="1244599"/>
            <a:ext cx="2048294" cy="1984204"/>
            <a:chOff x="7858293" y="1244599"/>
            <a:chExt cx="2048294" cy="1984204"/>
          </a:xfrm>
        </p:grpSpPr>
        <p:sp>
          <p:nvSpPr>
            <p:cNvPr id="19" name="矩形 18"/>
            <p:cNvSpPr/>
            <p:nvPr/>
          </p:nvSpPr>
          <p:spPr>
            <a:xfrm>
              <a:off x="7858293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978254" y="1336296"/>
              <a:ext cx="1808372" cy="144863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667713" y="3629196"/>
            <a:ext cx="2048294" cy="1984204"/>
            <a:chOff x="3667713" y="3629196"/>
            <a:chExt cx="2048294" cy="1984204"/>
          </a:xfrm>
        </p:grpSpPr>
        <p:sp>
          <p:nvSpPr>
            <p:cNvPr id="21" name="矩形 20"/>
            <p:cNvSpPr/>
            <p:nvPr/>
          </p:nvSpPr>
          <p:spPr>
            <a:xfrm>
              <a:off x="3667713" y="3629196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794257" y="3757352"/>
              <a:ext cx="1808372" cy="1448631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488695" y="3629196"/>
            <a:ext cx="2048294" cy="1984204"/>
            <a:chOff x="6488695" y="3629196"/>
            <a:chExt cx="2048294" cy="1984204"/>
          </a:xfrm>
        </p:grpSpPr>
        <p:sp>
          <p:nvSpPr>
            <p:cNvPr id="22" name="矩形 21"/>
            <p:cNvSpPr/>
            <p:nvPr/>
          </p:nvSpPr>
          <p:spPr>
            <a:xfrm>
              <a:off x="6488695" y="3629196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6615238" y="3757352"/>
              <a:ext cx="1808372" cy="1448631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98113" y="1244599"/>
            <a:ext cx="2048294" cy="1984204"/>
            <a:chOff x="2298113" y="1244599"/>
            <a:chExt cx="2048294" cy="1984204"/>
          </a:xfrm>
        </p:grpSpPr>
        <p:sp>
          <p:nvSpPr>
            <p:cNvPr id="6" name="矩形 5"/>
            <p:cNvSpPr/>
            <p:nvPr/>
          </p:nvSpPr>
          <p:spPr>
            <a:xfrm>
              <a:off x="2298113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724" y="1336296"/>
              <a:ext cx="1808372" cy="1448631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7048" y="1058849"/>
            <a:ext cx="2352344" cy="485969"/>
            <a:chOff x="2237048" y="1058849"/>
            <a:chExt cx="2352344" cy="485969"/>
          </a:xfrm>
          <a:solidFill>
            <a:schemeClr val="bg1">
              <a:lumMod val="95000"/>
              <a:alpha val="69000"/>
            </a:schemeClr>
          </a:solidFill>
        </p:grpSpPr>
        <p:sp>
          <p:nvSpPr>
            <p:cNvPr id="28" name="矩形 27"/>
            <p:cNvSpPr/>
            <p:nvPr/>
          </p:nvSpPr>
          <p:spPr>
            <a:xfrm rot="18455707">
              <a:off x="2070369" y="122552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2296509">
              <a:off x="4103423" y="118534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41715" y="1058849"/>
            <a:ext cx="2352344" cy="485969"/>
            <a:chOff x="4941715" y="1058849"/>
            <a:chExt cx="2352344" cy="485969"/>
          </a:xfrm>
          <a:solidFill>
            <a:schemeClr val="bg1">
              <a:lumMod val="95000"/>
              <a:alpha val="69000"/>
            </a:schemeClr>
          </a:solidFill>
        </p:grpSpPr>
        <p:sp>
          <p:nvSpPr>
            <p:cNvPr id="33" name="矩形 32"/>
            <p:cNvSpPr/>
            <p:nvPr/>
          </p:nvSpPr>
          <p:spPr>
            <a:xfrm rot="18455707">
              <a:off x="4775036" y="122552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rot="2296509">
              <a:off x="6808090" y="118534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81987" y="1058849"/>
            <a:ext cx="2352344" cy="485969"/>
            <a:chOff x="7781987" y="1058849"/>
            <a:chExt cx="2352344" cy="485969"/>
          </a:xfrm>
          <a:solidFill>
            <a:schemeClr val="bg1">
              <a:lumMod val="95000"/>
              <a:alpha val="69000"/>
            </a:schemeClr>
          </a:solidFill>
        </p:grpSpPr>
        <p:sp>
          <p:nvSpPr>
            <p:cNvPr id="38" name="矩形 37"/>
            <p:cNvSpPr/>
            <p:nvPr/>
          </p:nvSpPr>
          <p:spPr>
            <a:xfrm rot="18455707">
              <a:off x="7615308" y="122552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2296509">
              <a:off x="9648362" y="118534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428845" y="3466199"/>
            <a:ext cx="2352344" cy="485969"/>
            <a:chOff x="6428845" y="3466199"/>
            <a:chExt cx="2352344" cy="485969"/>
          </a:xfrm>
          <a:solidFill>
            <a:schemeClr val="bg1">
              <a:lumMod val="95000"/>
              <a:alpha val="69000"/>
            </a:schemeClr>
          </a:solidFill>
        </p:grpSpPr>
        <p:sp>
          <p:nvSpPr>
            <p:cNvPr id="40" name="矩形 39"/>
            <p:cNvSpPr/>
            <p:nvPr/>
          </p:nvSpPr>
          <p:spPr>
            <a:xfrm rot="18455707">
              <a:off x="6262166" y="363287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 rot="2296509">
              <a:off x="8295220" y="359269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579733" y="3466199"/>
            <a:ext cx="2352344" cy="485969"/>
            <a:chOff x="3579733" y="3466199"/>
            <a:chExt cx="2352344" cy="485969"/>
          </a:xfrm>
          <a:solidFill>
            <a:schemeClr val="bg1">
              <a:lumMod val="95000"/>
              <a:alpha val="69000"/>
            </a:schemeClr>
          </a:solidFill>
        </p:grpSpPr>
        <p:sp>
          <p:nvSpPr>
            <p:cNvPr id="42" name="矩形 41"/>
            <p:cNvSpPr/>
            <p:nvPr/>
          </p:nvSpPr>
          <p:spPr>
            <a:xfrm rot="18455707">
              <a:off x="3413054" y="3632878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 rot="2296509">
              <a:off x="5446108" y="3592692"/>
              <a:ext cx="485969" cy="1526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77317" y="260931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1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63180" y="260931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2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975781" y="2609313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3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3821548" y="5016707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4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634149" y="5016707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5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eelOff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44" grpId="0"/>
          <p:bldP spid="45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7" fill="hold">
                          <p:stCondLst>
                            <p:cond delay="indefinite"/>
                          </p:stCondLst>
                          <p:childTnLst>
                            <p:par>
                              <p:cTn id="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5" fill="hold">
                          <p:stCondLst>
                            <p:cond delay="indefinite"/>
                          </p:stCondLst>
                          <p:childTnLst>
                            <p:par>
                              <p:cTn id="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5" fill="hold">
                          <p:stCondLst>
                            <p:cond delay="indefinite"/>
                          </p:stCondLst>
                          <p:childTnLst>
                            <p:par>
                              <p:cTn id="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7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2" dur="10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3" fill="hold">
                          <p:stCondLst>
                            <p:cond delay="indefinite"/>
                          </p:stCondLst>
                          <p:childTnLst>
                            <p:par>
                              <p:cTn id="1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2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44" grpId="0"/>
          <p:bldP spid="45" grpId="0"/>
          <p:bldP spid="46" grpId="0"/>
          <p:bldP spid="4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66" y="1672094"/>
            <a:ext cx="3092563" cy="42550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461" y="4264666"/>
            <a:ext cx="1485863" cy="24800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70" y="4200525"/>
            <a:ext cx="1293449" cy="25548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118" y="4398214"/>
            <a:ext cx="1592759" cy="246931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626" y="936129"/>
            <a:ext cx="5397998" cy="88623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36" y="2493496"/>
            <a:ext cx="5606130" cy="1510633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4531922" y="1624312"/>
            <a:ext cx="4779766" cy="923330"/>
            <a:chOff x="4531922" y="1624312"/>
            <a:chExt cx="4779766" cy="923330"/>
          </a:xfrm>
        </p:grpSpPr>
        <p:sp>
          <p:nvSpPr>
            <p:cNvPr id="34" name="文本框 33"/>
            <p:cNvSpPr txBox="1"/>
            <p:nvPr/>
          </p:nvSpPr>
          <p:spPr>
            <a:xfrm>
              <a:off x="4531922" y="1624312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1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546561" y="1624312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2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6603934" y="1624312"/>
              <a:ext cx="51167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3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661307" y="1624312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4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796803" y="1624312"/>
              <a:ext cx="5148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5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512872" y="3763050"/>
            <a:ext cx="5207768" cy="923330"/>
            <a:chOff x="4512872" y="3763050"/>
            <a:chExt cx="5207768" cy="923330"/>
          </a:xfrm>
        </p:grpSpPr>
        <p:sp>
          <p:nvSpPr>
            <p:cNvPr id="57" name="文本框 56"/>
            <p:cNvSpPr txBox="1"/>
            <p:nvPr/>
          </p:nvSpPr>
          <p:spPr>
            <a:xfrm>
              <a:off x="4512872" y="3763050"/>
              <a:ext cx="51969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6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5527511" y="3763050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7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6584884" y="3763050"/>
              <a:ext cx="5421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8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642257" y="3763050"/>
              <a:ext cx="55015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9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8777753" y="3763050"/>
              <a:ext cx="9428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4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10</a:t>
              </a:r>
              <a:endParaRPr lang="zh-CN" altLang="en-US" sz="5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2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2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" dur="2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20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1" y="217650"/>
            <a:ext cx="2636837" cy="2236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557816" y="1198968"/>
            <a:ext cx="13131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912797" y="2552198"/>
            <a:ext cx="1361782" cy="1333835"/>
            <a:chOff x="3620985" y="1717006"/>
            <a:chExt cx="1010329" cy="9895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876896" y="1766530"/>
              <a:ext cx="498553" cy="890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2</a:t>
              </a:r>
              <a:endParaRPr lang="zh-CN" altLang="en-US" sz="7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5300552" y="2926727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3367" y="3219114"/>
            <a:ext cx="2685280" cy="2716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2030398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37312" y="1528734"/>
            <a:ext cx="2048294" cy="1984204"/>
            <a:chOff x="5037312" y="1244599"/>
            <a:chExt cx="2048294" cy="1984204"/>
          </a:xfrm>
        </p:grpSpPr>
        <p:sp>
          <p:nvSpPr>
            <p:cNvPr id="18" name="矩形 17"/>
            <p:cNvSpPr/>
            <p:nvPr/>
          </p:nvSpPr>
          <p:spPr>
            <a:xfrm>
              <a:off x="5037312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157273" y="1336296"/>
              <a:ext cx="1808372" cy="1448631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58293" y="1528734"/>
            <a:ext cx="2048294" cy="1984204"/>
            <a:chOff x="7858293" y="1244599"/>
            <a:chExt cx="2048294" cy="1984204"/>
          </a:xfrm>
        </p:grpSpPr>
        <p:sp>
          <p:nvSpPr>
            <p:cNvPr id="19" name="矩形 18"/>
            <p:cNvSpPr/>
            <p:nvPr/>
          </p:nvSpPr>
          <p:spPr>
            <a:xfrm>
              <a:off x="7858293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7978254" y="1336296"/>
              <a:ext cx="1808372" cy="1448631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298113" y="1528734"/>
            <a:ext cx="2048294" cy="1984204"/>
            <a:chOff x="2298113" y="1244599"/>
            <a:chExt cx="2048294" cy="1984204"/>
          </a:xfrm>
        </p:grpSpPr>
        <p:sp>
          <p:nvSpPr>
            <p:cNvPr id="6" name="矩形 5"/>
            <p:cNvSpPr/>
            <p:nvPr/>
          </p:nvSpPr>
          <p:spPr>
            <a:xfrm>
              <a:off x="2298113" y="1244599"/>
              <a:ext cx="2048294" cy="19842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2411724" y="1336296"/>
              <a:ext cx="1808372" cy="1448631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237048" y="1342984"/>
            <a:ext cx="2352344" cy="485969"/>
            <a:chOff x="2237048" y="1058849"/>
            <a:chExt cx="2352344" cy="485969"/>
          </a:xfrm>
        </p:grpSpPr>
        <p:sp>
          <p:nvSpPr>
            <p:cNvPr id="28" name="矩形 27"/>
            <p:cNvSpPr/>
            <p:nvPr/>
          </p:nvSpPr>
          <p:spPr>
            <a:xfrm rot="18455707">
              <a:off x="2070369" y="1225528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 rot="2296509">
              <a:off x="4103423" y="1185342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41715" y="1342984"/>
            <a:ext cx="2352344" cy="485969"/>
            <a:chOff x="4941715" y="1058849"/>
            <a:chExt cx="2352344" cy="485969"/>
          </a:xfrm>
        </p:grpSpPr>
        <p:sp>
          <p:nvSpPr>
            <p:cNvPr id="33" name="矩形 32"/>
            <p:cNvSpPr/>
            <p:nvPr/>
          </p:nvSpPr>
          <p:spPr>
            <a:xfrm rot="18455707">
              <a:off x="4775036" y="1225528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 rot="2296509">
              <a:off x="6808090" y="1185342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7781987" y="1342984"/>
            <a:ext cx="2352344" cy="485969"/>
            <a:chOff x="7781987" y="1058849"/>
            <a:chExt cx="2352344" cy="485969"/>
          </a:xfrm>
        </p:grpSpPr>
        <p:sp>
          <p:nvSpPr>
            <p:cNvPr id="38" name="矩形 37"/>
            <p:cNvSpPr/>
            <p:nvPr/>
          </p:nvSpPr>
          <p:spPr>
            <a:xfrm rot="18455707">
              <a:off x="7615308" y="1225528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 rot="2296509">
              <a:off x="9648362" y="1185342"/>
              <a:ext cx="485969" cy="152611"/>
            </a:xfrm>
            <a:prstGeom prst="rect">
              <a:avLst/>
            </a:prstGeom>
            <a:solidFill>
              <a:schemeClr val="accent6">
                <a:lumMod val="50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77317" y="289344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1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5163180" y="289344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2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975781" y="2893448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6900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3</a:t>
            </a:r>
            <a:r>
              <a:rPr lang="zh-CN" altLang="en-US" dirty="0">
                <a:solidFill>
                  <a:srgbClr val="67873F"/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添加你的标题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899" y="3567986"/>
            <a:ext cx="2153499" cy="2313556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3806398" y="4416728"/>
            <a:ext cx="6340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点击此处添加标题点击此处添加标题点击此处添加标题</a:t>
            </a:r>
          </a:p>
          <a:p>
            <a:r>
              <a:rPr lang="zh-CN" altLang="en-US" sz="20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点击此处添加标题点击此处添加标题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721087" y="4253009"/>
            <a:ext cx="5753100" cy="1129462"/>
            <a:chOff x="3721087" y="4253009"/>
            <a:chExt cx="5753100" cy="1129462"/>
          </a:xfrm>
        </p:grpSpPr>
        <p:sp>
          <p:nvSpPr>
            <p:cNvPr id="5" name="任意多边形 4"/>
            <p:cNvSpPr/>
            <p:nvPr/>
          </p:nvSpPr>
          <p:spPr>
            <a:xfrm>
              <a:off x="3721087" y="4253009"/>
              <a:ext cx="5753100" cy="112836"/>
            </a:xfrm>
            <a:custGeom>
              <a:avLst/>
              <a:gdLst>
                <a:gd name="connsiteX0" fmla="*/ 0 w 5753100"/>
                <a:gd name="connsiteY0" fmla="*/ 85725 h 112836"/>
                <a:gd name="connsiteX1" fmla="*/ 200025 w 5753100"/>
                <a:gd name="connsiteY1" fmla="*/ 66675 h 112836"/>
                <a:gd name="connsiteX2" fmla="*/ 476250 w 5753100"/>
                <a:gd name="connsiteY2" fmla="*/ 57150 h 112836"/>
                <a:gd name="connsiteX3" fmla="*/ 619125 w 5753100"/>
                <a:gd name="connsiteY3" fmla="*/ 28575 h 112836"/>
                <a:gd name="connsiteX4" fmla="*/ 742950 w 5753100"/>
                <a:gd name="connsiteY4" fmla="*/ 19050 h 112836"/>
                <a:gd name="connsiteX5" fmla="*/ 962025 w 5753100"/>
                <a:gd name="connsiteY5" fmla="*/ 0 h 112836"/>
                <a:gd name="connsiteX6" fmla="*/ 3867150 w 5753100"/>
                <a:gd name="connsiteY6" fmla="*/ 28575 h 112836"/>
                <a:gd name="connsiteX7" fmla="*/ 3990975 w 5753100"/>
                <a:gd name="connsiteY7" fmla="*/ 47625 h 112836"/>
                <a:gd name="connsiteX8" fmla="*/ 4324350 w 5753100"/>
                <a:gd name="connsiteY8" fmla="*/ 66675 h 112836"/>
                <a:gd name="connsiteX9" fmla="*/ 4610100 w 5753100"/>
                <a:gd name="connsiteY9" fmla="*/ 85725 h 112836"/>
                <a:gd name="connsiteX10" fmla="*/ 4733925 w 5753100"/>
                <a:gd name="connsiteY10" fmla="*/ 104775 h 112836"/>
                <a:gd name="connsiteX11" fmla="*/ 5438775 w 5753100"/>
                <a:gd name="connsiteY11" fmla="*/ 76200 h 112836"/>
                <a:gd name="connsiteX12" fmla="*/ 5505450 w 5753100"/>
                <a:gd name="connsiteY12" fmla="*/ 38100 h 112836"/>
                <a:gd name="connsiteX13" fmla="*/ 5600700 w 5753100"/>
                <a:gd name="connsiteY13" fmla="*/ 28575 h 112836"/>
                <a:gd name="connsiteX14" fmla="*/ 5629275 w 5753100"/>
                <a:gd name="connsiteY14" fmla="*/ 19050 h 112836"/>
                <a:gd name="connsiteX15" fmla="*/ 5753100 w 5753100"/>
                <a:gd name="connsiteY15" fmla="*/ 9525 h 11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3100" h="112836">
                  <a:moveTo>
                    <a:pt x="0" y="85725"/>
                  </a:moveTo>
                  <a:cubicBezTo>
                    <a:pt x="66675" y="79375"/>
                    <a:pt x="133169" y="70686"/>
                    <a:pt x="200025" y="66675"/>
                  </a:cubicBezTo>
                  <a:cubicBezTo>
                    <a:pt x="291989" y="61157"/>
                    <a:pt x="384499" y="65491"/>
                    <a:pt x="476250" y="57150"/>
                  </a:cubicBezTo>
                  <a:cubicBezTo>
                    <a:pt x="524619" y="52753"/>
                    <a:pt x="571045" y="35444"/>
                    <a:pt x="619125" y="28575"/>
                  </a:cubicBezTo>
                  <a:cubicBezTo>
                    <a:pt x="660106" y="22721"/>
                    <a:pt x="701696" y="22488"/>
                    <a:pt x="742950" y="19050"/>
                  </a:cubicBezTo>
                  <a:lnTo>
                    <a:pt x="962025" y="0"/>
                  </a:lnTo>
                  <a:lnTo>
                    <a:pt x="3867150" y="28575"/>
                  </a:lnTo>
                  <a:cubicBezTo>
                    <a:pt x="3908905" y="29232"/>
                    <a:pt x="3949452" y="43176"/>
                    <a:pt x="3990975" y="47625"/>
                  </a:cubicBezTo>
                  <a:cubicBezTo>
                    <a:pt x="4054667" y="54449"/>
                    <a:pt x="4276156" y="63998"/>
                    <a:pt x="4324350" y="66675"/>
                  </a:cubicBezTo>
                  <a:cubicBezTo>
                    <a:pt x="4435093" y="72827"/>
                    <a:pt x="4501392" y="77960"/>
                    <a:pt x="4610100" y="85725"/>
                  </a:cubicBezTo>
                  <a:cubicBezTo>
                    <a:pt x="4651375" y="92075"/>
                    <a:pt x="4692168" y="104226"/>
                    <a:pt x="4733925" y="104775"/>
                  </a:cubicBezTo>
                  <a:cubicBezTo>
                    <a:pt x="5274860" y="111893"/>
                    <a:pt x="5153969" y="127983"/>
                    <a:pt x="5438775" y="76200"/>
                  </a:cubicBezTo>
                  <a:cubicBezTo>
                    <a:pt x="5454550" y="65683"/>
                    <a:pt x="5487641" y="41916"/>
                    <a:pt x="5505450" y="38100"/>
                  </a:cubicBezTo>
                  <a:cubicBezTo>
                    <a:pt x="5536650" y="31414"/>
                    <a:pt x="5568950" y="31750"/>
                    <a:pt x="5600700" y="28575"/>
                  </a:cubicBezTo>
                  <a:cubicBezTo>
                    <a:pt x="5610225" y="25400"/>
                    <a:pt x="5619323" y="20377"/>
                    <a:pt x="5629275" y="19050"/>
                  </a:cubicBezTo>
                  <a:cubicBezTo>
                    <a:pt x="5702690" y="9261"/>
                    <a:pt x="5709001" y="9525"/>
                    <a:pt x="5753100" y="9525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3721087" y="5269635"/>
              <a:ext cx="5753100" cy="112836"/>
            </a:xfrm>
            <a:custGeom>
              <a:avLst/>
              <a:gdLst>
                <a:gd name="connsiteX0" fmla="*/ 0 w 5753100"/>
                <a:gd name="connsiteY0" fmla="*/ 85725 h 112836"/>
                <a:gd name="connsiteX1" fmla="*/ 200025 w 5753100"/>
                <a:gd name="connsiteY1" fmla="*/ 66675 h 112836"/>
                <a:gd name="connsiteX2" fmla="*/ 476250 w 5753100"/>
                <a:gd name="connsiteY2" fmla="*/ 57150 h 112836"/>
                <a:gd name="connsiteX3" fmla="*/ 619125 w 5753100"/>
                <a:gd name="connsiteY3" fmla="*/ 28575 h 112836"/>
                <a:gd name="connsiteX4" fmla="*/ 742950 w 5753100"/>
                <a:gd name="connsiteY4" fmla="*/ 19050 h 112836"/>
                <a:gd name="connsiteX5" fmla="*/ 962025 w 5753100"/>
                <a:gd name="connsiteY5" fmla="*/ 0 h 112836"/>
                <a:gd name="connsiteX6" fmla="*/ 3867150 w 5753100"/>
                <a:gd name="connsiteY6" fmla="*/ 28575 h 112836"/>
                <a:gd name="connsiteX7" fmla="*/ 3990975 w 5753100"/>
                <a:gd name="connsiteY7" fmla="*/ 47625 h 112836"/>
                <a:gd name="connsiteX8" fmla="*/ 4324350 w 5753100"/>
                <a:gd name="connsiteY8" fmla="*/ 66675 h 112836"/>
                <a:gd name="connsiteX9" fmla="*/ 4610100 w 5753100"/>
                <a:gd name="connsiteY9" fmla="*/ 85725 h 112836"/>
                <a:gd name="connsiteX10" fmla="*/ 4733925 w 5753100"/>
                <a:gd name="connsiteY10" fmla="*/ 104775 h 112836"/>
                <a:gd name="connsiteX11" fmla="*/ 5438775 w 5753100"/>
                <a:gd name="connsiteY11" fmla="*/ 76200 h 112836"/>
                <a:gd name="connsiteX12" fmla="*/ 5505450 w 5753100"/>
                <a:gd name="connsiteY12" fmla="*/ 38100 h 112836"/>
                <a:gd name="connsiteX13" fmla="*/ 5600700 w 5753100"/>
                <a:gd name="connsiteY13" fmla="*/ 28575 h 112836"/>
                <a:gd name="connsiteX14" fmla="*/ 5629275 w 5753100"/>
                <a:gd name="connsiteY14" fmla="*/ 19050 h 112836"/>
                <a:gd name="connsiteX15" fmla="*/ 5753100 w 5753100"/>
                <a:gd name="connsiteY15" fmla="*/ 9525 h 112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53100" h="112836">
                  <a:moveTo>
                    <a:pt x="0" y="85725"/>
                  </a:moveTo>
                  <a:cubicBezTo>
                    <a:pt x="66675" y="79375"/>
                    <a:pt x="133169" y="70686"/>
                    <a:pt x="200025" y="66675"/>
                  </a:cubicBezTo>
                  <a:cubicBezTo>
                    <a:pt x="291989" y="61157"/>
                    <a:pt x="384499" y="65491"/>
                    <a:pt x="476250" y="57150"/>
                  </a:cubicBezTo>
                  <a:cubicBezTo>
                    <a:pt x="524619" y="52753"/>
                    <a:pt x="571045" y="35444"/>
                    <a:pt x="619125" y="28575"/>
                  </a:cubicBezTo>
                  <a:cubicBezTo>
                    <a:pt x="660106" y="22721"/>
                    <a:pt x="701696" y="22488"/>
                    <a:pt x="742950" y="19050"/>
                  </a:cubicBezTo>
                  <a:lnTo>
                    <a:pt x="962025" y="0"/>
                  </a:lnTo>
                  <a:lnTo>
                    <a:pt x="3867150" y="28575"/>
                  </a:lnTo>
                  <a:cubicBezTo>
                    <a:pt x="3908905" y="29232"/>
                    <a:pt x="3949452" y="43176"/>
                    <a:pt x="3990975" y="47625"/>
                  </a:cubicBezTo>
                  <a:cubicBezTo>
                    <a:pt x="4054667" y="54449"/>
                    <a:pt x="4276156" y="63998"/>
                    <a:pt x="4324350" y="66675"/>
                  </a:cubicBezTo>
                  <a:cubicBezTo>
                    <a:pt x="4435093" y="72827"/>
                    <a:pt x="4501392" y="77960"/>
                    <a:pt x="4610100" y="85725"/>
                  </a:cubicBezTo>
                  <a:cubicBezTo>
                    <a:pt x="4651375" y="92075"/>
                    <a:pt x="4692168" y="104226"/>
                    <a:pt x="4733925" y="104775"/>
                  </a:cubicBezTo>
                  <a:cubicBezTo>
                    <a:pt x="5274860" y="111893"/>
                    <a:pt x="5153969" y="127983"/>
                    <a:pt x="5438775" y="76200"/>
                  </a:cubicBezTo>
                  <a:cubicBezTo>
                    <a:pt x="5454550" y="65683"/>
                    <a:pt x="5487641" y="41916"/>
                    <a:pt x="5505450" y="38100"/>
                  </a:cubicBezTo>
                  <a:cubicBezTo>
                    <a:pt x="5536650" y="31414"/>
                    <a:pt x="5568950" y="31750"/>
                    <a:pt x="5600700" y="28575"/>
                  </a:cubicBezTo>
                  <a:cubicBezTo>
                    <a:pt x="5610225" y="25400"/>
                    <a:pt x="5619323" y="20377"/>
                    <a:pt x="5629275" y="19050"/>
                  </a:cubicBezTo>
                  <a:cubicBezTo>
                    <a:pt x="5702690" y="9261"/>
                    <a:pt x="5709001" y="9525"/>
                    <a:pt x="5753100" y="9525"/>
                  </a:cubicBezTo>
                </a:path>
              </a:pathLst>
            </a:cu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44" grpId="0"/>
          <p:bldP spid="45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7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0" fill="hold">
                          <p:stCondLst>
                            <p:cond delay="indefinite"/>
                          </p:stCondLst>
                          <p:childTnLst>
                            <p:par>
                              <p:cTn id="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5" fill="hold">
                          <p:stCondLst>
                            <p:cond delay="indefinite"/>
                          </p:stCondLst>
                          <p:childTnLst>
                            <p:par>
                              <p:cTn id="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7" fill="hold">
                          <p:stCondLst>
                            <p:cond delay="indefinite"/>
                          </p:stCondLst>
                          <p:childTnLst>
                            <p:par>
                              <p:cTn id="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7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2" fill="hold">
                          <p:stCondLst>
                            <p:cond delay="indefinite"/>
                          </p:stCondLst>
                          <p:childTnLst>
                            <p:par>
                              <p:cTn id="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44" grpId="0"/>
          <p:bldP spid="45" grpId="0"/>
          <p:bldP spid="51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6429" y="0"/>
            <a:ext cx="12405353" cy="69707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00" y="3465003"/>
            <a:ext cx="2681287" cy="286594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675433" y="19310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358900" y="810038"/>
            <a:ext cx="2200548" cy="2202182"/>
            <a:chOff x="1358900" y="695738"/>
            <a:chExt cx="2200548" cy="2202182"/>
          </a:xfrm>
        </p:grpSpPr>
        <p:sp>
          <p:nvSpPr>
            <p:cNvPr id="17" name="任意多边形 16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  <p:sp>
        <p:nvSpPr>
          <p:cNvPr id="40" name="矩形 39"/>
          <p:cNvSpPr/>
          <p:nvPr/>
        </p:nvSpPr>
        <p:spPr>
          <a:xfrm>
            <a:off x="4012233" y="19310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3695700" y="810038"/>
            <a:ext cx="2200548" cy="2202182"/>
            <a:chOff x="1358900" y="695738"/>
            <a:chExt cx="2200548" cy="2202182"/>
          </a:xfrm>
        </p:grpSpPr>
        <p:sp>
          <p:nvSpPr>
            <p:cNvPr id="42" name="任意多边形 41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  <p:sp>
        <p:nvSpPr>
          <p:cNvPr id="46" name="矩形 45"/>
          <p:cNvSpPr/>
          <p:nvPr/>
        </p:nvSpPr>
        <p:spPr>
          <a:xfrm>
            <a:off x="6506394" y="193104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189861" y="810038"/>
            <a:ext cx="2200548" cy="2202182"/>
            <a:chOff x="1358900" y="695738"/>
            <a:chExt cx="2200548" cy="2202182"/>
          </a:xfrm>
        </p:grpSpPr>
        <p:sp>
          <p:nvSpPr>
            <p:cNvPr id="49" name="任意多边形 48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  <p:sp>
        <p:nvSpPr>
          <p:cNvPr id="52" name="矩形 51"/>
          <p:cNvSpPr/>
          <p:nvPr/>
        </p:nvSpPr>
        <p:spPr>
          <a:xfrm>
            <a:off x="1675433" y="43207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358900" y="3199736"/>
            <a:ext cx="2200548" cy="2202182"/>
            <a:chOff x="1358900" y="695738"/>
            <a:chExt cx="2200548" cy="2202182"/>
          </a:xfrm>
        </p:grpSpPr>
        <p:sp>
          <p:nvSpPr>
            <p:cNvPr id="54" name="任意多边形 53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  <p:sp>
        <p:nvSpPr>
          <p:cNvPr id="57" name="矩形 56"/>
          <p:cNvSpPr/>
          <p:nvPr/>
        </p:nvSpPr>
        <p:spPr>
          <a:xfrm>
            <a:off x="4012233" y="43207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58" name="组合 57"/>
          <p:cNvGrpSpPr/>
          <p:nvPr/>
        </p:nvGrpSpPr>
        <p:grpSpPr>
          <a:xfrm>
            <a:off x="3695700" y="3199736"/>
            <a:ext cx="2200548" cy="2202182"/>
            <a:chOff x="1358900" y="695738"/>
            <a:chExt cx="2200548" cy="2202182"/>
          </a:xfrm>
        </p:grpSpPr>
        <p:sp>
          <p:nvSpPr>
            <p:cNvPr id="59" name="任意多边形 58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  <p:sp>
        <p:nvSpPr>
          <p:cNvPr id="61" name="矩形 60"/>
          <p:cNvSpPr/>
          <p:nvPr/>
        </p:nvSpPr>
        <p:spPr>
          <a:xfrm>
            <a:off x="6506394" y="43207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添加标题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6189861" y="3199736"/>
            <a:ext cx="2200548" cy="2202182"/>
            <a:chOff x="1358900" y="695738"/>
            <a:chExt cx="2200548" cy="2202182"/>
          </a:xfrm>
        </p:grpSpPr>
        <p:sp>
          <p:nvSpPr>
            <p:cNvPr id="63" name="任意多边形 62"/>
            <p:cNvSpPr/>
            <p:nvPr/>
          </p:nvSpPr>
          <p:spPr>
            <a:xfrm>
              <a:off x="1358900" y="1206500"/>
              <a:ext cx="2096662" cy="1691420"/>
            </a:xfrm>
            <a:custGeom>
              <a:avLst/>
              <a:gdLst>
                <a:gd name="connsiteX0" fmla="*/ 12700 w 2096662"/>
                <a:gd name="connsiteY0" fmla="*/ 203200 h 1691420"/>
                <a:gd name="connsiteX1" fmla="*/ 63500 w 2096662"/>
                <a:gd name="connsiteY1" fmla="*/ 292100 h 1691420"/>
                <a:gd name="connsiteX2" fmla="*/ 76200 w 2096662"/>
                <a:gd name="connsiteY2" fmla="*/ 406400 h 1691420"/>
                <a:gd name="connsiteX3" fmla="*/ 114300 w 2096662"/>
                <a:gd name="connsiteY3" fmla="*/ 558800 h 1691420"/>
                <a:gd name="connsiteX4" fmla="*/ 127000 w 2096662"/>
                <a:gd name="connsiteY4" fmla="*/ 673100 h 1691420"/>
                <a:gd name="connsiteX5" fmla="*/ 152400 w 2096662"/>
                <a:gd name="connsiteY5" fmla="*/ 850900 h 1691420"/>
                <a:gd name="connsiteX6" fmla="*/ 165100 w 2096662"/>
                <a:gd name="connsiteY6" fmla="*/ 1422400 h 1691420"/>
                <a:gd name="connsiteX7" fmla="*/ 228600 w 2096662"/>
                <a:gd name="connsiteY7" fmla="*/ 1676400 h 1691420"/>
                <a:gd name="connsiteX8" fmla="*/ 381000 w 2096662"/>
                <a:gd name="connsiteY8" fmla="*/ 1689100 h 1691420"/>
                <a:gd name="connsiteX9" fmla="*/ 1638300 w 2096662"/>
                <a:gd name="connsiteY9" fmla="*/ 1676400 h 1691420"/>
                <a:gd name="connsiteX10" fmla="*/ 1765300 w 2096662"/>
                <a:gd name="connsiteY10" fmla="*/ 1625600 h 1691420"/>
                <a:gd name="connsiteX11" fmla="*/ 1854200 w 2096662"/>
                <a:gd name="connsiteY11" fmla="*/ 1612900 h 1691420"/>
                <a:gd name="connsiteX12" fmla="*/ 1917700 w 2096662"/>
                <a:gd name="connsiteY12" fmla="*/ 1600200 h 1691420"/>
                <a:gd name="connsiteX13" fmla="*/ 1968500 w 2096662"/>
                <a:gd name="connsiteY13" fmla="*/ 1587500 h 1691420"/>
                <a:gd name="connsiteX14" fmla="*/ 2082800 w 2096662"/>
                <a:gd name="connsiteY14" fmla="*/ 1574800 h 1691420"/>
                <a:gd name="connsiteX15" fmla="*/ 2082800 w 2096662"/>
                <a:gd name="connsiteY15" fmla="*/ 1092200 h 1691420"/>
                <a:gd name="connsiteX16" fmla="*/ 2070100 w 2096662"/>
                <a:gd name="connsiteY16" fmla="*/ 1003300 h 1691420"/>
                <a:gd name="connsiteX17" fmla="*/ 2032000 w 2096662"/>
                <a:gd name="connsiteY17" fmla="*/ 876300 h 1691420"/>
                <a:gd name="connsiteX18" fmla="*/ 2019300 w 2096662"/>
                <a:gd name="connsiteY18" fmla="*/ 787400 h 1691420"/>
                <a:gd name="connsiteX19" fmla="*/ 2006600 w 2096662"/>
                <a:gd name="connsiteY19" fmla="*/ 736600 h 1691420"/>
                <a:gd name="connsiteX20" fmla="*/ 1993900 w 2096662"/>
                <a:gd name="connsiteY20" fmla="*/ 635000 h 1691420"/>
                <a:gd name="connsiteX21" fmla="*/ 1981200 w 2096662"/>
                <a:gd name="connsiteY21" fmla="*/ 584200 h 1691420"/>
                <a:gd name="connsiteX22" fmla="*/ 1955800 w 2096662"/>
                <a:gd name="connsiteY22" fmla="*/ 406400 h 1691420"/>
                <a:gd name="connsiteX23" fmla="*/ 1943100 w 2096662"/>
                <a:gd name="connsiteY23" fmla="*/ 342900 h 1691420"/>
                <a:gd name="connsiteX24" fmla="*/ 1930400 w 2096662"/>
                <a:gd name="connsiteY24" fmla="*/ 241300 h 1691420"/>
                <a:gd name="connsiteX25" fmla="*/ 1905000 w 2096662"/>
                <a:gd name="connsiteY25" fmla="*/ 88900 h 1691420"/>
                <a:gd name="connsiteX26" fmla="*/ 1892300 w 2096662"/>
                <a:gd name="connsiteY26" fmla="*/ 50800 h 1691420"/>
                <a:gd name="connsiteX27" fmla="*/ 1727200 w 2096662"/>
                <a:gd name="connsiteY27" fmla="*/ 12700 h 1691420"/>
                <a:gd name="connsiteX28" fmla="*/ 622300 w 2096662"/>
                <a:gd name="connsiteY28" fmla="*/ 0 h 1691420"/>
                <a:gd name="connsiteX29" fmla="*/ 88900 w 2096662"/>
                <a:gd name="connsiteY29" fmla="*/ 25400 h 1691420"/>
                <a:gd name="connsiteX30" fmla="*/ 0 w 2096662"/>
                <a:gd name="connsiteY30" fmla="*/ 114300 h 1691420"/>
                <a:gd name="connsiteX31" fmla="*/ 12700 w 2096662"/>
                <a:gd name="connsiteY31" fmla="*/ 203200 h 169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096662" h="1691420">
                  <a:moveTo>
                    <a:pt x="12700" y="203200"/>
                  </a:moveTo>
                  <a:cubicBezTo>
                    <a:pt x="29633" y="232833"/>
                    <a:pt x="53320" y="259523"/>
                    <a:pt x="63500" y="292100"/>
                  </a:cubicBezTo>
                  <a:cubicBezTo>
                    <a:pt x="74934" y="328689"/>
                    <a:pt x="71134" y="368402"/>
                    <a:pt x="76200" y="406400"/>
                  </a:cubicBezTo>
                  <a:cubicBezTo>
                    <a:pt x="87601" y="491908"/>
                    <a:pt x="86684" y="475952"/>
                    <a:pt x="114300" y="558800"/>
                  </a:cubicBezTo>
                  <a:cubicBezTo>
                    <a:pt x="118533" y="596900"/>
                    <a:pt x="122042" y="635088"/>
                    <a:pt x="127000" y="673100"/>
                  </a:cubicBezTo>
                  <a:cubicBezTo>
                    <a:pt x="134743" y="732466"/>
                    <a:pt x="149360" y="791109"/>
                    <a:pt x="152400" y="850900"/>
                  </a:cubicBezTo>
                  <a:cubicBezTo>
                    <a:pt x="162076" y="1041201"/>
                    <a:pt x="158299" y="1231974"/>
                    <a:pt x="165100" y="1422400"/>
                  </a:cubicBezTo>
                  <a:cubicBezTo>
                    <a:pt x="166698" y="1467137"/>
                    <a:pt x="172075" y="1641072"/>
                    <a:pt x="228600" y="1676400"/>
                  </a:cubicBezTo>
                  <a:cubicBezTo>
                    <a:pt x="271828" y="1703417"/>
                    <a:pt x="330200" y="1684867"/>
                    <a:pt x="381000" y="1689100"/>
                  </a:cubicBezTo>
                  <a:lnTo>
                    <a:pt x="1638300" y="1676400"/>
                  </a:lnTo>
                  <a:cubicBezTo>
                    <a:pt x="1713326" y="1674256"/>
                    <a:pt x="1704083" y="1642296"/>
                    <a:pt x="1765300" y="1625600"/>
                  </a:cubicBezTo>
                  <a:cubicBezTo>
                    <a:pt x="1794179" y="1617724"/>
                    <a:pt x="1824673" y="1617821"/>
                    <a:pt x="1854200" y="1612900"/>
                  </a:cubicBezTo>
                  <a:cubicBezTo>
                    <a:pt x="1875492" y="1609351"/>
                    <a:pt x="1896628" y="1604883"/>
                    <a:pt x="1917700" y="1600200"/>
                  </a:cubicBezTo>
                  <a:cubicBezTo>
                    <a:pt x="1934739" y="1596414"/>
                    <a:pt x="1951248" y="1590154"/>
                    <a:pt x="1968500" y="1587500"/>
                  </a:cubicBezTo>
                  <a:cubicBezTo>
                    <a:pt x="2006389" y="1581671"/>
                    <a:pt x="2044700" y="1579033"/>
                    <a:pt x="2082800" y="1574800"/>
                  </a:cubicBezTo>
                  <a:cubicBezTo>
                    <a:pt x="2100190" y="1331335"/>
                    <a:pt x="2102346" y="1395157"/>
                    <a:pt x="2082800" y="1092200"/>
                  </a:cubicBezTo>
                  <a:cubicBezTo>
                    <a:pt x="2080873" y="1062328"/>
                    <a:pt x="2077360" y="1032340"/>
                    <a:pt x="2070100" y="1003300"/>
                  </a:cubicBezTo>
                  <a:cubicBezTo>
                    <a:pt x="2020688" y="805651"/>
                    <a:pt x="2064316" y="1070198"/>
                    <a:pt x="2032000" y="876300"/>
                  </a:cubicBezTo>
                  <a:cubicBezTo>
                    <a:pt x="2027079" y="846773"/>
                    <a:pt x="2024655" y="816851"/>
                    <a:pt x="2019300" y="787400"/>
                  </a:cubicBezTo>
                  <a:cubicBezTo>
                    <a:pt x="2016178" y="770227"/>
                    <a:pt x="2009469" y="753817"/>
                    <a:pt x="2006600" y="736600"/>
                  </a:cubicBezTo>
                  <a:cubicBezTo>
                    <a:pt x="2000989" y="702934"/>
                    <a:pt x="1999511" y="668666"/>
                    <a:pt x="1993900" y="635000"/>
                  </a:cubicBezTo>
                  <a:cubicBezTo>
                    <a:pt x="1991031" y="617783"/>
                    <a:pt x="1984069" y="601417"/>
                    <a:pt x="1981200" y="584200"/>
                  </a:cubicBezTo>
                  <a:cubicBezTo>
                    <a:pt x="1971358" y="525146"/>
                    <a:pt x="1965137" y="465536"/>
                    <a:pt x="1955800" y="406400"/>
                  </a:cubicBezTo>
                  <a:cubicBezTo>
                    <a:pt x="1952433" y="385078"/>
                    <a:pt x="1946382" y="364235"/>
                    <a:pt x="1943100" y="342900"/>
                  </a:cubicBezTo>
                  <a:cubicBezTo>
                    <a:pt x="1937910" y="309167"/>
                    <a:pt x="1935463" y="275053"/>
                    <a:pt x="1930400" y="241300"/>
                  </a:cubicBezTo>
                  <a:cubicBezTo>
                    <a:pt x="1922760" y="190369"/>
                    <a:pt x="1921286" y="137758"/>
                    <a:pt x="1905000" y="88900"/>
                  </a:cubicBezTo>
                  <a:cubicBezTo>
                    <a:pt x="1900767" y="76200"/>
                    <a:pt x="1903193" y="58581"/>
                    <a:pt x="1892300" y="50800"/>
                  </a:cubicBezTo>
                  <a:cubicBezTo>
                    <a:pt x="1863309" y="30092"/>
                    <a:pt x="1758073" y="13357"/>
                    <a:pt x="1727200" y="12700"/>
                  </a:cubicBezTo>
                  <a:lnTo>
                    <a:pt x="622300" y="0"/>
                  </a:lnTo>
                  <a:cubicBezTo>
                    <a:pt x="444500" y="8467"/>
                    <a:pt x="263973" y="-6756"/>
                    <a:pt x="88900" y="25400"/>
                  </a:cubicBezTo>
                  <a:cubicBezTo>
                    <a:pt x="47682" y="32971"/>
                    <a:pt x="0" y="72392"/>
                    <a:pt x="0" y="114300"/>
                  </a:cubicBezTo>
                  <a:lnTo>
                    <a:pt x="12700" y="203200"/>
                  </a:ln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0762" y="695738"/>
              <a:ext cx="758686" cy="8150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0">
        <p15:prstTrans prst="wind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7" dur="1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40" grpId="0"/>
          <p:bldP spid="46" grpId="0"/>
          <p:bldP spid="52" grpId="0"/>
          <p:bldP spid="57" grpId="0"/>
          <p:bldP spid="6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9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1" dur="1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3" dur="1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1" fill="hold">
                          <p:stCondLst>
                            <p:cond delay="indefinite"/>
                          </p:stCondLst>
                          <p:childTnLst>
                            <p:par>
                              <p:cTn id="7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1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1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87" dur="1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8" fill="hold">
                          <p:stCondLst>
                            <p:cond delay="indefinite"/>
                          </p:stCondLst>
                          <p:childTnLst>
                            <p:par>
                              <p:cTn id="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3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/>
          <p:bldP spid="40" grpId="0"/>
          <p:bldP spid="46" grpId="0"/>
          <p:bldP spid="52" grpId="0"/>
          <p:bldP spid="57" grpId="0"/>
          <p:bldP spid="6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499" y="-9525"/>
            <a:ext cx="12405353" cy="697074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 rot="20718769">
            <a:off x="3590622" y="1746263"/>
            <a:ext cx="1847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sz="6600" dirty="0">
              <a:solidFill>
                <a:srgbClr val="099F00"/>
              </a:solidFill>
              <a:latin typeface="方正少儿简体" panose="03000509000000000000" pitchFamily="65" charset="-122"/>
              <a:ea typeface="方正少儿简体" panose="03000509000000000000" pitchFamily="65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41" y="217650"/>
            <a:ext cx="2636837" cy="2236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1557816" y="1198968"/>
            <a:ext cx="1313180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目录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3912797" y="2552198"/>
            <a:ext cx="1361782" cy="1333835"/>
            <a:chOff x="3620985" y="1717006"/>
            <a:chExt cx="1010329" cy="989595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985" y="1717006"/>
              <a:ext cx="1010329" cy="989595"/>
            </a:xfrm>
            <a:prstGeom prst="rect">
              <a:avLst/>
            </a:prstGeom>
          </p:spPr>
        </p:pic>
        <p:sp>
          <p:nvSpPr>
            <p:cNvPr id="36" name="文本框 35"/>
            <p:cNvSpPr txBox="1"/>
            <p:nvPr/>
          </p:nvSpPr>
          <p:spPr>
            <a:xfrm>
              <a:off x="3876896" y="1766530"/>
              <a:ext cx="460495" cy="890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dirty="0">
                  <a:solidFill>
                    <a:schemeClr val="bg1">
                      <a:lumMod val="95000"/>
                    </a:schemeClr>
                  </a:solidFill>
                  <a:latin typeface="方正少儿简体" panose="03000509000000000000" pitchFamily="65" charset="-122"/>
                  <a:ea typeface="方正少儿简体" panose="03000509000000000000" pitchFamily="65" charset="-122"/>
                </a:rPr>
                <a:t>3</a:t>
              </a:r>
              <a:endParaRPr lang="zh-CN" altLang="en-US" sz="7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5300552" y="2926727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95000"/>
                  </a:schemeClr>
                </a:solidFill>
                <a:latin typeface="方正少儿简体" panose="03000509000000000000" pitchFamily="65" charset="-122"/>
                <a:ea typeface="方正少儿简体" panose="03000509000000000000" pitchFamily="65" charset="-122"/>
              </a:rPr>
              <a:t>点击此处添加标题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54701"/>
            <a:ext cx="12204700" cy="100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41" y="2865680"/>
            <a:ext cx="3133488" cy="3169422"/>
          </a:xfrm>
          <a:prstGeom prst="rect">
            <a:avLst/>
          </a:prstGeom>
        </p:spPr>
      </p:pic>
    </p:spTree>
  </p:cSld>
  <p:clrMapOvr>
    <a:masterClrMapping/>
  </p:clrMapOvr>
  <p:transition spd="med" advClick="0" advTm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000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6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1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7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10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2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6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7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8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9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0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47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31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7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51" grpId="0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绿色儿童卡通课件教育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801</Words>
  <Application>Microsoft Office PowerPoint</Application>
  <PresentationFormat>Widescreen</PresentationFormat>
  <Paragraphs>104</Paragraphs>
  <Slides>15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方正少儿简体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绿色儿童卡通课件教育PPT模板</dc:title>
  <dc:creator>Http://Dian1.taobao.com</dc:creator>
  <dc:description>Http://Dian1.taobao.com</dc:description>
  <cp:lastModifiedBy>NGUYỄN NHÂN</cp:lastModifiedBy>
  <cp:revision>6</cp:revision>
  <dcterms:created xsi:type="dcterms:W3CDTF">2016-02-15T09:22:00Z</dcterms:created>
  <dcterms:modified xsi:type="dcterms:W3CDTF">2022-02-09T16:28:16Z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2052-10.1.0.6028</vt:lpwstr>
  </property>
</Properties>
</file>